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3004800" cy="9753600"/>
  <p:notesSz cx="6858000" cy="9144000"/>
  <p:kinsoku lang="ja-JP" invalStChars="、。，．・：；？！゛゜ヽヾゝゞ々’”）〕］｝〉》」』】°‰′″℃￠％!%),.:;?]}｡｣､･ﾞﾟ" invalEndChars="‘“（〔［｛〈《「『【￥＄$([\{｢￡"/>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defRPr kumimoji="0" sz="4200" b="0" i="0" u="none" strike="noStrike" cap="none" spc="0" normalizeH="0" baseline="0">
        <a:ln>
          <a:noFill/>
        </a:ln>
        <a:solidFill>
          <a:srgbClr val="FFFFFF"/>
        </a:solidFill>
        <a:effectLst/>
        <a:uFillTx/>
        <a:latin typeface="+mn-lt"/>
        <a:ea typeface="+mn-ea"/>
        <a:cs typeface="+mn-cs"/>
        <a:sym typeface="Chalkduster" panose="03050602040202020205"/>
      </a:defRPr>
    </a:lvl1pPr>
    <a:lvl2pPr marL="0" marR="0" indent="0" algn="ctr" defTabSz="457200" rtl="0" fontAlgn="auto" latinLnBrk="0" hangingPunct="0">
      <a:lnSpc>
        <a:spcPct val="100000"/>
      </a:lnSpc>
      <a:spcBef>
        <a:spcPts val="0"/>
      </a:spcBef>
      <a:spcAft>
        <a:spcPts val="0"/>
      </a:spcAft>
      <a:buClrTx/>
      <a:buSzTx/>
      <a:buFontTx/>
      <a:buNone/>
      <a:defRPr kumimoji="0" sz="4200" b="0" i="0" u="none" strike="noStrike" cap="none" spc="0" normalizeH="0" baseline="0">
        <a:ln>
          <a:noFill/>
        </a:ln>
        <a:solidFill>
          <a:srgbClr val="FFFFFF"/>
        </a:solidFill>
        <a:effectLst/>
        <a:uFillTx/>
        <a:latin typeface="+mn-lt"/>
        <a:ea typeface="+mn-ea"/>
        <a:cs typeface="+mn-cs"/>
        <a:sym typeface="Chalkduster" panose="03050602040202020205"/>
      </a:defRPr>
    </a:lvl2pPr>
    <a:lvl3pPr marL="0" marR="0" indent="0" algn="ctr" defTabSz="457200" rtl="0" fontAlgn="auto" latinLnBrk="0" hangingPunct="0">
      <a:lnSpc>
        <a:spcPct val="100000"/>
      </a:lnSpc>
      <a:spcBef>
        <a:spcPts val="0"/>
      </a:spcBef>
      <a:spcAft>
        <a:spcPts val="0"/>
      </a:spcAft>
      <a:buClrTx/>
      <a:buSzTx/>
      <a:buFontTx/>
      <a:buNone/>
      <a:defRPr kumimoji="0" sz="4200" b="0" i="0" u="none" strike="noStrike" cap="none" spc="0" normalizeH="0" baseline="0">
        <a:ln>
          <a:noFill/>
        </a:ln>
        <a:solidFill>
          <a:srgbClr val="FFFFFF"/>
        </a:solidFill>
        <a:effectLst/>
        <a:uFillTx/>
        <a:latin typeface="+mn-lt"/>
        <a:ea typeface="+mn-ea"/>
        <a:cs typeface="+mn-cs"/>
        <a:sym typeface="Chalkduster" panose="03050602040202020205"/>
      </a:defRPr>
    </a:lvl3pPr>
    <a:lvl4pPr marL="0" marR="0" indent="0" algn="ctr" defTabSz="457200" rtl="0" fontAlgn="auto" latinLnBrk="0" hangingPunct="0">
      <a:lnSpc>
        <a:spcPct val="100000"/>
      </a:lnSpc>
      <a:spcBef>
        <a:spcPts val="0"/>
      </a:spcBef>
      <a:spcAft>
        <a:spcPts val="0"/>
      </a:spcAft>
      <a:buClrTx/>
      <a:buSzTx/>
      <a:buFontTx/>
      <a:buNone/>
      <a:defRPr kumimoji="0" sz="4200" b="0" i="0" u="none" strike="noStrike" cap="none" spc="0" normalizeH="0" baseline="0">
        <a:ln>
          <a:noFill/>
        </a:ln>
        <a:solidFill>
          <a:srgbClr val="FFFFFF"/>
        </a:solidFill>
        <a:effectLst/>
        <a:uFillTx/>
        <a:latin typeface="+mn-lt"/>
        <a:ea typeface="+mn-ea"/>
        <a:cs typeface="+mn-cs"/>
        <a:sym typeface="Chalkduster" panose="03050602040202020205"/>
      </a:defRPr>
    </a:lvl4pPr>
    <a:lvl5pPr marL="0" marR="0" indent="0" algn="ctr" defTabSz="457200" rtl="0" fontAlgn="auto" latinLnBrk="0" hangingPunct="0">
      <a:lnSpc>
        <a:spcPct val="100000"/>
      </a:lnSpc>
      <a:spcBef>
        <a:spcPts val="0"/>
      </a:spcBef>
      <a:spcAft>
        <a:spcPts val="0"/>
      </a:spcAft>
      <a:buClrTx/>
      <a:buSzTx/>
      <a:buFontTx/>
      <a:buNone/>
      <a:defRPr kumimoji="0" sz="4200" b="0" i="0" u="none" strike="noStrike" cap="none" spc="0" normalizeH="0" baseline="0">
        <a:ln>
          <a:noFill/>
        </a:ln>
        <a:solidFill>
          <a:srgbClr val="FFFFFF"/>
        </a:solidFill>
        <a:effectLst/>
        <a:uFillTx/>
        <a:latin typeface="+mn-lt"/>
        <a:ea typeface="+mn-ea"/>
        <a:cs typeface="+mn-cs"/>
        <a:sym typeface="Chalkduster" panose="03050602040202020205"/>
      </a:defRPr>
    </a:lvl5pPr>
    <a:lvl6pPr marL="0" marR="0" indent="0" algn="ctr" defTabSz="457200" rtl="0" fontAlgn="auto" latinLnBrk="0" hangingPunct="0">
      <a:lnSpc>
        <a:spcPct val="100000"/>
      </a:lnSpc>
      <a:spcBef>
        <a:spcPts val="0"/>
      </a:spcBef>
      <a:spcAft>
        <a:spcPts val="0"/>
      </a:spcAft>
      <a:buClrTx/>
      <a:buSzTx/>
      <a:buFontTx/>
      <a:buNone/>
      <a:defRPr kumimoji="0" sz="4200" b="0" i="0" u="none" strike="noStrike" cap="none" spc="0" normalizeH="0" baseline="0">
        <a:ln>
          <a:noFill/>
        </a:ln>
        <a:solidFill>
          <a:srgbClr val="FFFFFF"/>
        </a:solidFill>
        <a:effectLst/>
        <a:uFillTx/>
        <a:latin typeface="+mn-lt"/>
        <a:ea typeface="+mn-ea"/>
        <a:cs typeface="+mn-cs"/>
        <a:sym typeface="Chalkduster" panose="03050602040202020205"/>
      </a:defRPr>
    </a:lvl6pPr>
    <a:lvl7pPr marL="0" marR="0" indent="0" algn="ctr" defTabSz="457200" rtl="0" fontAlgn="auto" latinLnBrk="0" hangingPunct="0">
      <a:lnSpc>
        <a:spcPct val="100000"/>
      </a:lnSpc>
      <a:spcBef>
        <a:spcPts val="0"/>
      </a:spcBef>
      <a:spcAft>
        <a:spcPts val="0"/>
      </a:spcAft>
      <a:buClrTx/>
      <a:buSzTx/>
      <a:buFontTx/>
      <a:buNone/>
      <a:defRPr kumimoji="0" sz="4200" b="0" i="0" u="none" strike="noStrike" cap="none" spc="0" normalizeH="0" baseline="0">
        <a:ln>
          <a:noFill/>
        </a:ln>
        <a:solidFill>
          <a:srgbClr val="FFFFFF"/>
        </a:solidFill>
        <a:effectLst/>
        <a:uFillTx/>
        <a:latin typeface="+mn-lt"/>
        <a:ea typeface="+mn-ea"/>
        <a:cs typeface="+mn-cs"/>
        <a:sym typeface="Chalkduster" panose="03050602040202020205"/>
      </a:defRPr>
    </a:lvl7pPr>
    <a:lvl8pPr marL="0" marR="0" indent="0" algn="ctr" defTabSz="457200" rtl="0" fontAlgn="auto" latinLnBrk="0" hangingPunct="0">
      <a:lnSpc>
        <a:spcPct val="100000"/>
      </a:lnSpc>
      <a:spcBef>
        <a:spcPts val="0"/>
      </a:spcBef>
      <a:spcAft>
        <a:spcPts val="0"/>
      </a:spcAft>
      <a:buClrTx/>
      <a:buSzTx/>
      <a:buFontTx/>
      <a:buNone/>
      <a:defRPr kumimoji="0" sz="4200" b="0" i="0" u="none" strike="noStrike" cap="none" spc="0" normalizeH="0" baseline="0">
        <a:ln>
          <a:noFill/>
        </a:ln>
        <a:solidFill>
          <a:srgbClr val="FFFFFF"/>
        </a:solidFill>
        <a:effectLst/>
        <a:uFillTx/>
        <a:latin typeface="+mn-lt"/>
        <a:ea typeface="+mn-ea"/>
        <a:cs typeface="+mn-cs"/>
        <a:sym typeface="Chalkduster" panose="03050602040202020205"/>
      </a:defRPr>
    </a:lvl8pPr>
    <a:lvl9pPr marL="0" marR="0" indent="0" algn="ctr" defTabSz="457200" rtl="0" fontAlgn="auto" latinLnBrk="0" hangingPunct="0">
      <a:lnSpc>
        <a:spcPct val="100000"/>
      </a:lnSpc>
      <a:spcBef>
        <a:spcPts val="0"/>
      </a:spcBef>
      <a:spcAft>
        <a:spcPts val="0"/>
      </a:spcAft>
      <a:buClrTx/>
      <a:buSzTx/>
      <a:buFontTx/>
      <a:buNone/>
      <a:defRPr kumimoji="0" sz="4200" b="0" i="0" u="none" strike="noStrike" cap="none" spc="0" normalizeH="0" baseline="0">
        <a:ln>
          <a:noFill/>
        </a:ln>
        <a:solidFill>
          <a:srgbClr val="FFFFFF"/>
        </a:solidFill>
        <a:effectLst/>
        <a:uFillTx/>
        <a:latin typeface="+mn-lt"/>
        <a:ea typeface="+mn-ea"/>
        <a:cs typeface="+mn-cs"/>
        <a:sym typeface="Chalkduster" panose="03050602040202020205"/>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82" d="100"/>
          <a:sy n="82" d="100"/>
        </p:scale>
        <p:origin x="19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notesMaster" Target="notesMasters/notesMaster1.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p:txBody>
      </p:sp>
      <p:sp>
        <p:nvSpPr>
          <p:cNvPr id="125" name="Shape 125"/>
          <p:cNvSpPr>
            <a:spLocks noGrp="1"/>
          </p:cNvSpPr>
          <p:nvPr>
            <p:ph type="body" sz="quarter" idx="1"/>
          </p:nvPr>
        </p:nvSpPr>
        <p:spPr>
          <a:xfrm>
            <a:off x="914400" y="4343400"/>
            <a:ext cx="5029200" cy="4114800"/>
          </a:xfrm>
          <a:prstGeom prst="rect">
            <a:avLst/>
          </a:prstGeom>
        </p:spPr>
        <p:txBody>
          <a:bodyPr/>
          <a:lstStyle/>
          <a:p/>
        </p:txBody>
      </p:sp>
    </p:spTree>
  </p:cSld>
  <p:clrMap bg1="lt1" tx1="dk1" bg2="lt2" tx2="dk2" accent1="accent1" accent2="accent2" accent3="accent3" accent4="accent4" accent5="accent5" accent6="accent6" hlink="hlink" folHlink="folHlink"/>
  <p:notesStyle>
    <a:lvl1pPr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1pPr>
    <a:lvl2pPr indent="2286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2pPr>
    <a:lvl3pPr indent="4572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3pPr>
    <a:lvl4pPr indent="6858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4pPr>
    <a:lvl5pPr indent="9144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5pPr>
    <a:lvl6pPr indent="11430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6pPr>
    <a:lvl7pPr indent="13716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7pPr>
    <a:lvl8pPr indent="16002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8pPr>
    <a:lvl9pPr indent="18288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大標題與副標題">
    <p:spTree>
      <p:nvGrpSpPr>
        <p:cNvPr id="1" name=""/>
        <p:cNvGrpSpPr/>
        <p:nvPr/>
      </p:nvGrpSpPr>
      <p:grpSpPr>
        <a:xfrm>
          <a:off x="0" y="0"/>
          <a:ext cx="0" cy="0"/>
          <a:chOff x="0" y="0"/>
          <a:chExt cx="0" cy="0"/>
        </a:xfrm>
      </p:grpSpPr>
      <p:sp>
        <p:nvSpPr>
          <p:cNvPr id="11" name="大標題文字"/>
          <p:cNvSpPr txBox="1">
            <a:spLocks noGrp="1"/>
          </p:cNvSpPr>
          <p:nvPr>
            <p:ph type="title" hasCustomPrompt="1"/>
          </p:nvPr>
        </p:nvSpPr>
        <p:spPr>
          <a:xfrm>
            <a:off x="1270000" y="2616200"/>
            <a:ext cx="10464800" cy="2540000"/>
          </a:xfrm>
          <a:prstGeom prst="rect">
            <a:avLst/>
          </a:prstGeom>
        </p:spPr>
        <p:txBody>
          <a:bodyPr anchor="b"/>
          <a:lstStyle/>
          <a:p>
            <a:r>
              <a:t>大標題文字</a:t>
            </a:r>
          </a:p>
        </p:txBody>
      </p:sp>
      <p:sp>
        <p:nvSpPr>
          <p:cNvPr id="12" name="內文層級一…"/>
          <p:cNvSpPr txBox="1">
            <a:spLocks noGrp="1"/>
          </p:cNvSpPr>
          <p:nvPr>
            <p:ph type="body" sz="quarter" idx="1" hasCustomPrompt="1"/>
          </p:nvPr>
        </p:nvSpPr>
        <p:spPr>
          <a:xfrm>
            <a:off x="1270000" y="5207000"/>
            <a:ext cx="10464800" cy="1663700"/>
          </a:xfrm>
          <a:prstGeom prst="rect">
            <a:avLst/>
          </a:prstGeom>
        </p:spPr>
        <p:txBody>
          <a:bodyPr anchor="t"/>
          <a:lstStyle>
            <a:lvl1pPr marL="0" indent="0" algn="ctr">
              <a:spcBef>
                <a:spcPts val="0"/>
              </a:spcBef>
              <a:buSzTx/>
              <a:buNone/>
            </a:lvl1pPr>
            <a:lvl2pPr marL="0" indent="0" algn="ctr">
              <a:spcBef>
                <a:spcPts val="0"/>
              </a:spcBef>
              <a:buSzTx/>
              <a:buNone/>
            </a:lvl2pPr>
            <a:lvl3pPr marL="0" indent="0" algn="ctr">
              <a:spcBef>
                <a:spcPts val="0"/>
              </a:spcBef>
              <a:buSzTx/>
              <a:buNone/>
            </a:lvl3pPr>
            <a:lvl4pPr marL="0" indent="0" algn="ctr">
              <a:spcBef>
                <a:spcPts val="0"/>
              </a:spcBef>
              <a:buSzTx/>
              <a:buNone/>
            </a:lvl4pPr>
            <a:lvl5pPr marL="0" indent="0" algn="ctr">
              <a:spcBef>
                <a:spcPts val="0"/>
              </a:spcBef>
              <a:buSzTx/>
              <a:buNone/>
            </a:lvl5pPr>
          </a:lstStyle>
          <a:p>
            <a:r>
              <a:t>內文層級一</a:t>
            </a:r>
          </a:p>
          <a:p>
            <a:pPr lvl="1"/>
            <a:r>
              <a:t>內文層級二</a:t>
            </a:r>
          </a:p>
          <a:p>
            <a:pPr lvl="2"/>
            <a:r>
              <a:t>內文層級三</a:t>
            </a:r>
          </a:p>
          <a:p>
            <a:pPr lvl="3"/>
            <a:r>
              <a:t>內文層級四</a:t>
            </a:r>
          </a:p>
          <a:p>
            <a:pPr lvl="4"/>
            <a:r>
              <a:t>內文層級五</a:t>
            </a:r>
          </a:p>
        </p:txBody>
      </p:sp>
      <p:sp>
        <p:nvSpPr>
          <p:cNvPr id="13" name="幻燈片編號"/>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名言語錄">
    <p:spTree>
      <p:nvGrpSpPr>
        <p:cNvPr id="1" name=""/>
        <p:cNvGrpSpPr/>
        <p:nvPr/>
      </p:nvGrpSpPr>
      <p:grpSpPr>
        <a:xfrm>
          <a:off x="0" y="0"/>
          <a:ext cx="0" cy="0"/>
          <a:chOff x="0" y="0"/>
          <a:chExt cx="0" cy="0"/>
        </a:xfrm>
      </p:grpSpPr>
      <p:sp>
        <p:nvSpPr>
          <p:cNvPr id="93" name="–王大明"/>
          <p:cNvSpPr txBox="1">
            <a:spLocks noGrp="1"/>
          </p:cNvSpPr>
          <p:nvPr>
            <p:ph type="body" sz="quarter" idx="21" hasCustomPrompt="1"/>
          </p:nvPr>
        </p:nvSpPr>
        <p:spPr>
          <a:xfrm>
            <a:off x="1270000" y="6362700"/>
            <a:ext cx="10464800" cy="584873"/>
          </a:xfrm>
          <a:prstGeom prst="rect">
            <a:avLst/>
          </a:prstGeom>
        </p:spPr>
        <p:txBody>
          <a:bodyPr anchor="t">
            <a:spAutoFit/>
          </a:bodyPr>
          <a:lstStyle>
            <a:lvl1pPr marL="0" indent="0" algn="ctr">
              <a:spcBef>
                <a:spcPts val="0"/>
              </a:spcBef>
              <a:buSzTx/>
              <a:buNone/>
              <a:defRPr sz="2400"/>
            </a:lvl1pPr>
          </a:lstStyle>
          <a:p>
            <a:r>
              <a:t>–王大明</a:t>
            </a:r>
          </a:p>
        </p:txBody>
      </p:sp>
      <p:sp>
        <p:nvSpPr>
          <p:cNvPr id="94" name="「在此輸入名言語錄。」"/>
          <p:cNvSpPr txBox="1">
            <a:spLocks noGrp="1"/>
          </p:cNvSpPr>
          <p:nvPr>
            <p:ph type="body" sz="quarter" idx="22" hasCustomPrompt="1"/>
          </p:nvPr>
        </p:nvSpPr>
        <p:spPr>
          <a:xfrm>
            <a:off x="1270000" y="4489449"/>
            <a:ext cx="10464800" cy="774701"/>
          </a:xfrm>
          <a:prstGeom prst="rect">
            <a:avLst/>
          </a:prstGeom>
        </p:spPr>
        <p:txBody>
          <a:bodyPr>
            <a:spAutoFit/>
          </a:bodyPr>
          <a:lstStyle>
            <a:lvl1pPr marL="0" indent="0" algn="ctr">
              <a:spcBef>
                <a:spcPts val="2400"/>
              </a:spcBef>
              <a:buSzTx/>
              <a:buNone/>
              <a:defRPr sz="3800"/>
            </a:lvl1pPr>
          </a:lstStyle>
          <a:p>
            <a:r>
              <a:t>「在此輸入名言語錄。」</a:t>
            </a:r>
          </a:p>
        </p:txBody>
      </p:sp>
      <p:sp>
        <p:nvSpPr>
          <p:cNvPr id="95" name="幻燈片編號"/>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照片">
    <p:spTree>
      <p:nvGrpSpPr>
        <p:cNvPr id="1" name=""/>
        <p:cNvGrpSpPr/>
        <p:nvPr/>
      </p:nvGrpSpPr>
      <p:grpSpPr>
        <a:xfrm>
          <a:off x="0" y="0"/>
          <a:ext cx="0" cy="0"/>
          <a:chOff x="0" y="0"/>
          <a:chExt cx="0" cy="0"/>
        </a:xfrm>
      </p:grpSpPr>
      <p:sp>
        <p:nvSpPr>
          <p:cNvPr id="102" name="影像"/>
          <p:cNvSpPr>
            <a:spLocks noGrp="1"/>
          </p:cNvSpPr>
          <p:nvPr>
            <p:ph type="pic" idx="21"/>
          </p:nvPr>
        </p:nvSpPr>
        <p:spPr>
          <a:xfrm>
            <a:off x="-769775" y="-216731"/>
            <a:ext cx="14960601" cy="10287001"/>
          </a:xfrm>
          <a:prstGeom prst="rect">
            <a:avLst/>
          </a:prstGeom>
          <a:ln w="88900"/>
        </p:spPr>
        <p:txBody>
          <a:bodyPr lIns="91439" tIns="45719" rIns="91439" bIns="45719" anchor="t">
            <a:noAutofit/>
          </a:bodyPr>
          <a:lstStyle/>
          <a:p/>
        </p:txBody>
      </p:sp>
      <p:sp>
        <p:nvSpPr>
          <p:cNvPr id="103" name="幻燈片編號"/>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幻燈片編號"/>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大標題 - 中央">
    <p:spTree>
      <p:nvGrpSpPr>
        <p:cNvPr id="1" name=""/>
        <p:cNvGrpSpPr/>
        <p:nvPr/>
      </p:nvGrpSpPr>
      <p:grpSpPr>
        <a:xfrm>
          <a:off x="0" y="0"/>
          <a:ext cx="0" cy="0"/>
          <a:chOff x="0" y="0"/>
          <a:chExt cx="0" cy="0"/>
        </a:xfrm>
      </p:grpSpPr>
      <p:sp>
        <p:nvSpPr>
          <p:cNvPr id="117" name="大標題文字"/>
          <p:cNvSpPr txBox="1">
            <a:spLocks noGrp="1"/>
          </p:cNvSpPr>
          <p:nvPr>
            <p:ph type="title" hasCustomPrompt="1"/>
          </p:nvPr>
        </p:nvSpPr>
        <p:spPr>
          <a:xfrm>
            <a:off x="1270000" y="3606800"/>
            <a:ext cx="10464800" cy="2540000"/>
          </a:xfrm>
          <a:prstGeom prst="rect">
            <a:avLst/>
          </a:prstGeom>
        </p:spPr>
        <p:txBody>
          <a:bodyPr/>
          <a:lstStyle/>
          <a:p>
            <a:r>
              <a:t>大標題文字</a:t>
            </a:r>
          </a:p>
        </p:txBody>
      </p:sp>
      <p:sp>
        <p:nvSpPr>
          <p:cNvPr id="118" name="幻燈片編號"/>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照片 - 水平">
    <p:spTree>
      <p:nvGrpSpPr>
        <p:cNvPr id="1" name=""/>
        <p:cNvGrpSpPr/>
        <p:nvPr/>
      </p:nvGrpSpPr>
      <p:grpSpPr>
        <a:xfrm>
          <a:off x="0" y="0"/>
          <a:ext cx="0" cy="0"/>
          <a:chOff x="0" y="0"/>
          <a:chExt cx="0" cy="0"/>
        </a:xfrm>
      </p:grpSpPr>
      <p:sp>
        <p:nvSpPr>
          <p:cNvPr id="20" name="影像"/>
          <p:cNvSpPr>
            <a:spLocks noGrp="1"/>
          </p:cNvSpPr>
          <p:nvPr>
            <p:ph type="pic" idx="21"/>
          </p:nvPr>
        </p:nvSpPr>
        <p:spPr>
          <a:xfrm>
            <a:off x="-1358900" y="-1143000"/>
            <a:ext cx="14668500" cy="10058400"/>
          </a:xfrm>
          <a:prstGeom prst="rect">
            <a:avLst/>
          </a:prstGeom>
          <a:ln w="9525">
            <a:round/>
          </a:ln>
        </p:spPr>
        <p:txBody>
          <a:bodyPr lIns="91439" tIns="45719" rIns="91439" bIns="45719" anchor="t">
            <a:noAutofit/>
          </a:bodyPr>
          <a:lstStyle/>
          <a:p/>
        </p:txBody>
      </p:sp>
      <p:sp>
        <p:nvSpPr>
          <p:cNvPr id="21" name="大標題文字"/>
          <p:cNvSpPr txBox="1">
            <a:spLocks noGrp="1"/>
          </p:cNvSpPr>
          <p:nvPr>
            <p:ph type="title" hasCustomPrompt="1"/>
          </p:nvPr>
        </p:nvSpPr>
        <p:spPr>
          <a:xfrm>
            <a:off x="1181100" y="6794500"/>
            <a:ext cx="10642600" cy="1511300"/>
          </a:xfrm>
          <a:prstGeom prst="rect">
            <a:avLst/>
          </a:prstGeom>
        </p:spPr>
        <p:txBody>
          <a:bodyPr/>
          <a:lstStyle/>
          <a:p>
            <a:r>
              <a:t>大標題文字</a:t>
            </a:r>
          </a:p>
        </p:txBody>
      </p:sp>
      <p:sp>
        <p:nvSpPr>
          <p:cNvPr id="22" name="內文層級一…"/>
          <p:cNvSpPr txBox="1">
            <a:spLocks noGrp="1"/>
          </p:cNvSpPr>
          <p:nvPr>
            <p:ph type="body" sz="quarter" idx="1" hasCustomPrompt="1"/>
          </p:nvPr>
        </p:nvSpPr>
        <p:spPr>
          <a:xfrm>
            <a:off x="1181100" y="8382000"/>
            <a:ext cx="10642600" cy="939800"/>
          </a:xfrm>
          <a:prstGeom prst="rect">
            <a:avLst/>
          </a:prstGeom>
        </p:spPr>
        <p:txBody>
          <a:bodyPr anchor="t"/>
          <a:lstStyle>
            <a:lvl1pPr marL="0" indent="0" algn="ctr">
              <a:spcBef>
                <a:spcPts val="0"/>
              </a:spcBef>
              <a:buSzTx/>
              <a:buNone/>
            </a:lvl1pPr>
            <a:lvl2pPr marL="0" indent="0" algn="ctr">
              <a:spcBef>
                <a:spcPts val="0"/>
              </a:spcBef>
              <a:buSzTx/>
              <a:buNone/>
            </a:lvl2pPr>
            <a:lvl3pPr marL="0" indent="0" algn="ctr">
              <a:spcBef>
                <a:spcPts val="0"/>
              </a:spcBef>
              <a:buSzTx/>
              <a:buNone/>
            </a:lvl3pPr>
            <a:lvl4pPr marL="0" indent="0" algn="ctr">
              <a:spcBef>
                <a:spcPts val="0"/>
              </a:spcBef>
              <a:buSzTx/>
              <a:buNone/>
            </a:lvl4pPr>
            <a:lvl5pPr marL="0" indent="0" algn="ctr">
              <a:spcBef>
                <a:spcPts val="0"/>
              </a:spcBef>
              <a:buSzTx/>
              <a:buNone/>
            </a:lvl5pPr>
          </a:lstStyle>
          <a:p>
            <a:r>
              <a:t>內文層級一</a:t>
            </a:r>
          </a:p>
          <a:p>
            <a:pPr lvl="1"/>
            <a:r>
              <a:t>內文層級二</a:t>
            </a:r>
          </a:p>
          <a:p>
            <a:pPr lvl="2"/>
            <a:r>
              <a:t>內文層級三</a:t>
            </a:r>
          </a:p>
          <a:p>
            <a:pPr lvl="3"/>
            <a:r>
              <a:t>內文層級四</a:t>
            </a:r>
          </a:p>
          <a:p>
            <a:pPr lvl="4"/>
            <a:r>
              <a:t>內文層級五</a:t>
            </a:r>
          </a:p>
        </p:txBody>
      </p:sp>
      <p:sp>
        <p:nvSpPr>
          <p:cNvPr id="23" name="幻燈片編號"/>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大標題 - 中央">
    <p:spTree>
      <p:nvGrpSpPr>
        <p:cNvPr id="1" name=""/>
        <p:cNvGrpSpPr/>
        <p:nvPr/>
      </p:nvGrpSpPr>
      <p:grpSpPr>
        <a:xfrm>
          <a:off x="0" y="0"/>
          <a:ext cx="0" cy="0"/>
          <a:chOff x="0" y="0"/>
          <a:chExt cx="0" cy="0"/>
        </a:xfrm>
      </p:grpSpPr>
      <p:sp>
        <p:nvSpPr>
          <p:cNvPr id="30" name="大標題文字"/>
          <p:cNvSpPr txBox="1">
            <a:spLocks noGrp="1"/>
          </p:cNvSpPr>
          <p:nvPr>
            <p:ph type="title" hasCustomPrompt="1"/>
          </p:nvPr>
        </p:nvSpPr>
        <p:spPr>
          <a:xfrm>
            <a:off x="1270000" y="3606800"/>
            <a:ext cx="10464800" cy="2540000"/>
          </a:xfrm>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照片 - 直式">
    <p:spTree>
      <p:nvGrpSpPr>
        <p:cNvPr id="1" name=""/>
        <p:cNvGrpSpPr/>
        <p:nvPr/>
      </p:nvGrpSpPr>
      <p:grpSpPr>
        <a:xfrm>
          <a:off x="0" y="0"/>
          <a:ext cx="0" cy="0"/>
          <a:chOff x="0" y="0"/>
          <a:chExt cx="0" cy="0"/>
        </a:xfrm>
      </p:grpSpPr>
      <p:sp>
        <p:nvSpPr>
          <p:cNvPr id="38" name="影像"/>
          <p:cNvSpPr>
            <a:spLocks noGrp="1"/>
          </p:cNvSpPr>
          <p:nvPr>
            <p:ph type="pic" idx="21"/>
          </p:nvPr>
        </p:nvSpPr>
        <p:spPr>
          <a:xfrm>
            <a:off x="2044700" y="-25400"/>
            <a:ext cx="12534901" cy="8648700"/>
          </a:xfrm>
          <a:prstGeom prst="rect">
            <a:avLst/>
          </a:prstGeom>
          <a:ln w="9525">
            <a:round/>
          </a:ln>
        </p:spPr>
        <p:txBody>
          <a:bodyPr lIns="91439" tIns="45719" rIns="91439" bIns="45719" anchor="t">
            <a:noAutofit/>
          </a:bodyPr>
          <a:lstStyle/>
          <a:p/>
        </p:txBody>
      </p:sp>
      <p:sp>
        <p:nvSpPr>
          <p:cNvPr id="39" name="大標題文字"/>
          <p:cNvSpPr txBox="1">
            <a:spLocks noGrp="1"/>
          </p:cNvSpPr>
          <p:nvPr>
            <p:ph type="title" hasCustomPrompt="1"/>
          </p:nvPr>
        </p:nvSpPr>
        <p:spPr>
          <a:xfrm>
            <a:off x="609600" y="1155700"/>
            <a:ext cx="5994400" cy="3568700"/>
          </a:xfrm>
          <a:prstGeom prst="rect">
            <a:avLst/>
          </a:prstGeom>
        </p:spPr>
        <p:txBody>
          <a:bodyPr anchor="b"/>
          <a:lstStyle>
            <a:lvl1pPr>
              <a:defRPr sz="5800"/>
            </a:lvl1pPr>
          </a:lstStyle>
          <a:p>
            <a:r>
              <a:t>大標題文字</a:t>
            </a:r>
          </a:p>
        </p:txBody>
      </p:sp>
      <p:sp>
        <p:nvSpPr>
          <p:cNvPr id="40" name="內文層級一…"/>
          <p:cNvSpPr txBox="1">
            <a:spLocks noGrp="1"/>
          </p:cNvSpPr>
          <p:nvPr>
            <p:ph type="body" sz="quarter" idx="1" hasCustomPrompt="1"/>
          </p:nvPr>
        </p:nvSpPr>
        <p:spPr>
          <a:xfrm>
            <a:off x="609600" y="4762500"/>
            <a:ext cx="5994400" cy="3568700"/>
          </a:xfrm>
          <a:prstGeom prst="rect">
            <a:avLst/>
          </a:prstGeom>
        </p:spPr>
        <p:txBody>
          <a:bodyPr anchor="t"/>
          <a:lstStyle>
            <a:lvl1pPr marL="0" indent="0" algn="ctr">
              <a:spcBef>
                <a:spcPts val="0"/>
              </a:spcBef>
              <a:buSzTx/>
              <a:buNone/>
            </a:lvl1pPr>
            <a:lvl2pPr marL="0" indent="0" algn="ctr">
              <a:spcBef>
                <a:spcPts val="0"/>
              </a:spcBef>
              <a:buSzTx/>
              <a:buNone/>
            </a:lvl2pPr>
            <a:lvl3pPr marL="0" indent="0" algn="ctr">
              <a:spcBef>
                <a:spcPts val="0"/>
              </a:spcBef>
              <a:buSzTx/>
              <a:buNone/>
            </a:lvl3pPr>
            <a:lvl4pPr marL="0" indent="0" algn="ctr">
              <a:spcBef>
                <a:spcPts val="0"/>
              </a:spcBef>
              <a:buSzTx/>
              <a:buNone/>
            </a:lvl4pPr>
            <a:lvl5pPr marL="0" indent="0" algn="ctr">
              <a:spcBef>
                <a:spcPts val="0"/>
              </a:spcBef>
              <a:buSzTx/>
              <a:buNone/>
            </a:lvl5pPr>
          </a:lstStyle>
          <a:p>
            <a:r>
              <a:t>內文層級一</a:t>
            </a:r>
          </a:p>
          <a:p>
            <a:pPr lvl="1"/>
            <a:r>
              <a:t>內文層級二</a:t>
            </a:r>
          </a:p>
          <a:p>
            <a:pPr lvl="2"/>
            <a:r>
              <a:t>內文層級三</a:t>
            </a:r>
          </a:p>
          <a:p>
            <a:pPr lvl="3"/>
            <a:r>
              <a:t>內文層級四</a:t>
            </a:r>
          </a:p>
          <a:p>
            <a:pPr lvl="4"/>
            <a:r>
              <a:t>內文層級五</a:t>
            </a:r>
          </a:p>
        </p:txBody>
      </p:sp>
      <p:sp>
        <p:nvSpPr>
          <p:cNvPr id="41" name="幻燈片編號"/>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大標題 - 上方">
    <p:spTree>
      <p:nvGrpSpPr>
        <p:cNvPr id="1" name=""/>
        <p:cNvGrpSpPr/>
        <p:nvPr/>
      </p:nvGrpSpPr>
      <p:grpSpPr>
        <a:xfrm>
          <a:off x="0" y="0"/>
          <a:ext cx="0" cy="0"/>
          <a:chOff x="0" y="0"/>
          <a:chExt cx="0" cy="0"/>
        </a:xfrm>
      </p:grpSpPr>
      <p:sp>
        <p:nvSpPr>
          <p:cNvPr id="48" name="大標題文字"/>
          <p:cNvSpPr txBox="1">
            <a:spLocks noGrp="1"/>
          </p:cNvSpPr>
          <p:nvPr>
            <p:ph type="title" hasCustomPrompt="1"/>
          </p:nvPr>
        </p:nvSpPr>
        <p:spPr>
          <a:prstGeom prst="rect">
            <a:avLst/>
          </a:prstGeom>
        </p:spPr>
        <p:txBody>
          <a:bodyPr/>
          <a:lstStyle/>
          <a:p>
            <a:r>
              <a:t>大標題文字</a:t>
            </a:r>
          </a:p>
        </p:txBody>
      </p:sp>
      <p:sp>
        <p:nvSpPr>
          <p:cNvPr id="49" name="幻燈片編號"/>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大標題與項目符號">
    <p:spTree>
      <p:nvGrpSpPr>
        <p:cNvPr id="1" name=""/>
        <p:cNvGrpSpPr/>
        <p:nvPr/>
      </p:nvGrpSpPr>
      <p:grpSpPr>
        <a:xfrm>
          <a:off x="0" y="0"/>
          <a:ext cx="0" cy="0"/>
          <a:chOff x="0" y="0"/>
          <a:chExt cx="0" cy="0"/>
        </a:xfrm>
      </p:grpSpPr>
      <p:sp>
        <p:nvSpPr>
          <p:cNvPr id="56" name="大標題文字"/>
          <p:cNvSpPr txBox="1">
            <a:spLocks noGrp="1"/>
          </p:cNvSpPr>
          <p:nvPr>
            <p:ph type="title" hasCustomPrompt="1"/>
          </p:nvPr>
        </p:nvSpPr>
        <p:spPr>
          <a:prstGeom prst="rect">
            <a:avLst/>
          </a:prstGeom>
        </p:spPr>
        <p:txBody>
          <a:bodyPr/>
          <a:lstStyle/>
          <a:p>
            <a:r>
              <a:t>大標題文字</a:t>
            </a:r>
          </a:p>
        </p:txBody>
      </p:sp>
      <p:sp>
        <p:nvSpPr>
          <p:cNvPr id="57" name="內文層級一…"/>
          <p:cNvSpPr txBox="1">
            <a:spLocks noGrp="1"/>
          </p:cNvSpPr>
          <p:nvPr>
            <p:ph type="body" idx="1" hasCustomPrompt="1"/>
          </p:nvPr>
        </p:nvSpPr>
        <p:spPr>
          <a:xfrm>
            <a:off x="1270000" y="2768600"/>
            <a:ext cx="10464800" cy="57404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內文層級一</a:t>
            </a:r>
          </a:p>
          <a:p>
            <a:pPr lvl="1"/>
            <a:r>
              <a:t>內文層級二</a:t>
            </a:r>
          </a:p>
          <a:p>
            <a:pPr lvl="2"/>
            <a:r>
              <a:t>內文層級三</a:t>
            </a:r>
          </a:p>
          <a:p>
            <a:pPr lvl="3"/>
            <a:r>
              <a:t>內文層級四</a:t>
            </a:r>
          </a:p>
          <a:p>
            <a:pPr lvl="4"/>
            <a:r>
              <a:t>內文層級五</a:t>
            </a:r>
          </a:p>
        </p:txBody>
      </p:sp>
      <p:sp>
        <p:nvSpPr>
          <p:cNvPr id="58" name="幻燈片編號"/>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大標題、項目符號與照片">
    <p:spTree>
      <p:nvGrpSpPr>
        <p:cNvPr id="1" name=""/>
        <p:cNvGrpSpPr/>
        <p:nvPr/>
      </p:nvGrpSpPr>
      <p:grpSpPr>
        <a:xfrm>
          <a:off x="0" y="0"/>
          <a:ext cx="0" cy="0"/>
          <a:chOff x="0" y="0"/>
          <a:chExt cx="0" cy="0"/>
        </a:xfrm>
      </p:grpSpPr>
      <p:sp>
        <p:nvSpPr>
          <p:cNvPr id="65" name="影像"/>
          <p:cNvSpPr>
            <a:spLocks noGrp="1"/>
          </p:cNvSpPr>
          <p:nvPr>
            <p:ph type="pic" idx="21"/>
          </p:nvPr>
        </p:nvSpPr>
        <p:spPr>
          <a:xfrm>
            <a:off x="3543300" y="2018930"/>
            <a:ext cx="10299700" cy="7112001"/>
          </a:xfrm>
          <a:prstGeom prst="rect">
            <a:avLst/>
          </a:prstGeom>
          <a:ln w="9525">
            <a:round/>
          </a:ln>
        </p:spPr>
        <p:txBody>
          <a:bodyPr lIns="91439" tIns="45719" rIns="91439" bIns="45719" anchor="t">
            <a:noAutofit/>
          </a:bodyPr>
          <a:lstStyle/>
          <a:p/>
        </p:txBody>
      </p:sp>
      <p:sp>
        <p:nvSpPr>
          <p:cNvPr id="66" name="大標題文字"/>
          <p:cNvSpPr txBox="1">
            <a:spLocks noGrp="1"/>
          </p:cNvSpPr>
          <p:nvPr>
            <p:ph type="title" hasCustomPrompt="1"/>
          </p:nvPr>
        </p:nvSpPr>
        <p:spPr>
          <a:prstGeom prst="rect">
            <a:avLst/>
          </a:prstGeom>
        </p:spPr>
        <p:txBody>
          <a:bodyPr/>
          <a:lstStyle/>
          <a:p>
            <a:r>
              <a:t>大標題文字</a:t>
            </a:r>
          </a:p>
        </p:txBody>
      </p:sp>
      <p:sp>
        <p:nvSpPr>
          <p:cNvPr id="67" name="內文層級一…"/>
          <p:cNvSpPr txBox="1">
            <a:spLocks noGrp="1"/>
          </p:cNvSpPr>
          <p:nvPr>
            <p:ph type="body" sz="half" idx="1" hasCustomPrompt="1"/>
          </p:nvPr>
        </p:nvSpPr>
        <p:spPr>
          <a:xfrm>
            <a:off x="1270000" y="2946400"/>
            <a:ext cx="5270500" cy="6096000"/>
          </a:xfrm>
          <a:prstGeom prst="rect">
            <a:avLst/>
          </a:prstGeom>
        </p:spPr>
        <p:txBody>
          <a:bodyPr/>
          <a:lstStyle>
            <a:lvl1pPr marL="482600" indent="-482600">
              <a:spcBef>
                <a:spcPts val="3200"/>
              </a:spcBef>
              <a:buBlip>
                <a:blip r:embed="rId2"/>
              </a:buBlip>
              <a:defRPr sz="3200"/>
            </a:lvl1pPr>
            <a:lvl2pPr marL="965200" indent="-482600">
              <a:spcBef>
                <a:spcPts val="3200"/>
              </a:spcBef>
              <a:buBlip>
                <a:blip r:embed="rId2"/>
              </a:buBlip>
              <a:defRPr sz="3200"/>
            </a:lvl2pPr>
            <a:lvl3pPr marL="1447800" indent="-482600">
              <a:spcBef>
                <a:spcPts val="3200"/>
              </a:spcBef>
              <a:buBlip>
                <a:blip r:embed="rId2"/>
              </a:buBlip>
              <a:defRPr sz="3200"/>
            </a:lvl3pPr>
            <a:lvl4pPr marL="1930400" indent="-482600">
              <a:spcBef>
                <a:spcPts val="3200"/>
              </a:spcBef>
              <a:buBlip>
                <a:blip r:embed="rId2"/>
              </a:buBlip>
              <a:defRPr sz="3200"/>
            </a:lvl4pPr>
            <a:lvl5pPr marL="2413000" indent="-482600">
              <a:spcBef>
                <a:spcPts val="3200"/>
              </a:spcBef>
              <a:buBlip>
                <a:blip r:embed="rId2"/>
              </a:buBlip>
              <a:defRPr sz="3200"/>
            </a:lvl5pPr>
          </a:lstStyle>
          <a:p>
            <a:r>
              <a:t>內文層級一</a:t>
            </a:r>
          </a:p>
          <a:p>
            <a:pPr lvl="1"/>
            <a:r>
              <a:t>內文層級二</a:t>
            </a:r>
          </a:p>
          <a:p>
            <a:pPr lvl="2"/>
            <a:r>
              <a:t>內文層級三</a:t>
            </a:r>
          </a:p>
          <a:p>
            <a:pPr lvl="3"/>
            <a:r>
              <a:t>內文層級四</a:t>
            </a:r>
          </a:p>
          <a:p>
            <a:pPr lvl="4"/>
            <a:r>
              <a:t>內文層級五</a:t>
            </a:r>
          </a:p>
        </p:txBody>
      </p:sp>
      <p:sp>
        <p:nvSpPr>
          <p:cNvPr id="68" name="幻燈片編號"/>
          <p:cNvSpPr txBox="1">
            <a:spLocks noGrp="1"/>
          </p:cNvSpPr>
          <p:nvPr>
            <p:ph type="sldNum" sz="quarter" idx="2"/>
          </p:nvPr>
        </p:nvSpPr>
        <p:spPr>
          <a:xfrm>
            <a:off x="6256723" y="9197831"/>
            <a:ext cx="409839" cy="454169"/>
          </a:xfrm>
          <a:prstGeom prst="rect">
            <a:avLst/>
          </a:prstGeom>
        </p:spPr>
        <p:txBody>
          <a:bodyPr/>
          <a:lstStyle>
            <a:lvl1pPr algn="r"/>
          </a:lstStyle>
          <a:p>
            <a:fld id="{86CB4B4D-7CA3-9044-876B-883B54F8677D}" type="slidenum">
              <a:rPr/>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項目符號">
    <p:spTree>
      <p:nvGrpSpPr>
        <p:cNvPr id="1" name=""/>
        <p:cNvGrpSpPr/>
        <p:nvPr/>
      </p:nvGrpSpPr>
      <p:grpSpPr>
        <a:xfrm>
          <a:off x="0" y="0"/>
          <a:ext cx="0" cy="0"/>
          <a:chOff x="0" y="0"/>
          <a:chExt cx="0" cy="0"/>
        </a:xfrm>
      </p:grpSpPr>
      <p:sp>
        <p:nvSpPr>
          <p:cNvPr id="75" name="內文層級一…"/>
          <p:cNvSpPr txBox="1">
            <a:spLocks noGrp="1"/>
          </p:cNvSpPr>
          <p:nvPr>
            <p:ph type="body" idx="1" hasCustomPrompt="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內文層級一</a:t>
            </a:r>
          </a:p>
          <a:p>
            <a:pPr lvl="1"/>
            <a:r>
              <a:t>內文層級二</a:t>
            </a:r>
          </a:p>
          <a:p>
            <a:pPr lvl="2"/>
            <a:r>
              <a:t>內文層級三</a:t>
            </a:r>
          </a:p>
          <a:p>
            <a:pPr lvl="3"/>
            <a:r>
              <a:t>內文層級四</a:t>
            </a:r>
          </a:p>
          <a:p>
            <a:pPr lvl="4"/>
            <a:r>
              <a:t>內文層級五</a:t>
            </a:r>
          </a:p>
        </p:txBody>
      </p:sp>
      <p:sp>
        <p:nvSpPr>
          <p:cNvPr id="76" name="幻燈片編號"/>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照片 - 一頁三張">
    <p:spTree>
      <p:nvGrpSpPr>
        <p:cNvPr id="1" name=""/>
        <p:cNvGrpSpPr/>
        <p:nvPr/>
      </p:nvGrpSpPr>
      <p:grpSpPr>
        <a:xfrm>
          <a:off x="0" y="0"/>
          <a:ext cx="0" cy="0"/>
          <a:chOff x="0" y="0"/>
          <a:chExt cx="0" cy="0"/>
        </a:xfrm>
      </p:grpSpPr>
      <p:sp>
        <p:nvSpPr>
          <p:cNvPr id="83" name="影像"/>
          <p:cNvSpPr>
            <a:spLocks noGrp="1"/>
          </p:cNvSpPr>
          <p:nvPr>
            <p:ph type="pic" idx="21"/>
          </p:nvPr>
        </p:nvSpPr>
        <p:spPr>
          <a:xfrm>
            <a:off x="4703923" y="3389019"/>
            <a:ext cx="9639301" cy="6401759"/>
          </a:xfrm>
          <a:prstGeom prst="rect">
            <a:avLst/>
          </a:prstGeom>
          <a:ln w="9525">
            <a:round/>
          </a:ln>
        </p:spPr>
        <p:txBody>
          <a:bodyPr lIns="91439" tIns="45719" rIns="91439" bIns="45719" anchor="t">
            <a:noAutofit/>
          </a:bodyPr>
          <a:lstStyle/>
          <a:p/>
        </p:txBody>
      </p:sp>
      <p:sp>
        <p:nvSpPr>
          <p:cNvPr id="84" name="影像"/>
          <p:cNvSpPr>
            <a:spLocks noGrp="1"/>
          </p:cNvSpPr>
          <p:nvPr>
            <p:ph type="pic" sz="half" idx="22"/>
          </p:nvPr>
        </p:nvSpPr>
        <p:spPr>
          <a:xfrm rot="21600000">
            <a:off x="7281774" y="-1330382"/>
            <a:ext cx="4978401" cy="6332526"/>
          </a:xfrm>
          <a:prstGeom prst="rect">
            <a:avLst/>
          </a:prstGeom>
          <a:ln w="9525">
            <a:round/>
          </a:ln>
        </p:spPr>
        <p:txBody>
          <a:bodyPr lIns="91439" tIns="45719" rIns="91439" bIns="45719" anchor="t">
            <a:noAutofit/>
          </a:bodyPr>
          <a:lstStyle/>
          <a:p/>
        </p:txBody>
      </p:sp>
      <p:sp>
        <p:nvSpPr>
          <p:cNvPr id="85" name="影像"/>
          <p:cNvSpPr>
            <a:spLocks noGrp="1"/>
          </p:cNvSpPr>
          <p:nvPr>
            <p:ph type="pic" idx="23"/>
          </p:nvPr>
        </p:nvSpPr>
        <p:spPr>
          <a:xfrm rot="21600000">
            <a:off x="-3213100" y="762000"/>
            <a:ext cx="12280900" cy="8496301"/>
          </a:xfrm>
          <a:prstGeom prst="rect">
            <a:avLst/>
          </a:prstGeom>
          <a:ln w="9525">
            <a:round/>
          </a:ln>
        </p:spPr>
        <p:txBody>
          <a:bodyPr lIns="91439" tIns="45719" rIns="91439" bIns="45719" anchor="t">
            <a:noAutofit/>
          </a:bodyPr>
          <a:lstStyle/>
          <a:p/>
        </p:txBody>
      </p:sp>
      <p:sp>
        <p:nvSpPr>
          <p:cNvPr id="86" name="幻燈片編號"/>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1.png"/><Relationship Id="rId14" Type="http://schemas.openxmlformats.org/officeDocument/2006/relationships/image" Target="../media/image2.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內文層級一…"/>
          <p:cNvSpPr txBox="1">
            <a:spLocks noGrp="1"/>
          </p:cNvSpPr>
          <p:nvPr>
            <p:ph type="body" idx="1"/>
          </p:nvPr>
        </p:nvSpPr>
        <p:spPr>
          <a:xfrm>
            <a:off x="1270000" y="1066800"/>
            <a:ext cx="10464800" cy="7620000"/>
          </a:xfrm>
          <a:prstGeom prst="rect">
            <a:avLst/>
          </a:prstGeom>
          <a:ln w="12700">
            <a:miter lim="400000"/>
          </a:ln>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r>
              <a:t>內文層級一</a:t>
            </a:r>
          </a:p>
          <a:p>
            <a:pPr lvl="1"/>
            <a:r>
              <a:t>內文層級二</a:t>
            </a:r>
          </a:p>
          <a:p>
            <a:pPr lvl="2"/>
            <a:r>
              <a:t>內文層級三</a:t>
            </a:r>
          </a:p>
          <a:p>
            <a:pPr lvl="3"/>
            <a:r>
              <a:t>內文層級四</a:t>
            </a:r>
          </a:p>
          <a:p>
            <a:pPr lvl="4"/>
            <a:r>
              <a:t>內文層級五</a:t>
            </a:r>
          </a:p>
        </p:txBody>
      </p:sp>
      <p:sp>
        <p:nvSpPr>
          <p:cNvPr id="3" name="大標題文字"/>
          <p:cNvSpPr txBox="1">
            <a:spLocks noGrp="1"/>
          </p:cNvSpPr>
          <p:nvPr>
            <p:ph type="title"/>
          </p:nvPr>
        </p:nvSpPr>
        <p:spPr>
          <a:xfrm>
            <a:off x="1270000" y="203200"/>
            <a:ext cx="10464800" cy="2540000"/>
          </a:xfrm>
          <a:prstGeom prst="rect">
            <a:avLst/>
          </a:prstGeom>
          <a:ln w="12700">
            <a:miter lim="400000"/>
          </a:ln>
        </p:spPr>
        <p:txBody>
          <a:bodyPr lIns="50800" tIns="50800" rIns="50800" bIns="50800" anchor="ctr">
            <a:normAutofit/>
          </a:bodyPr>
          <a:lstStyle/>
          <a:p>
            <a:r>
              <a:t>大標題文字</a:t>
            </a:r>
          </a:p>
        </p:txBody>
      </p:sp>
      <p:sp>
        <p:nvSpPr>
          <p:cNvPr id="4" name="幻燈片編號"/>
          <p:cNvSpPr txBox="1">
            <a:spLocks noGrp="1"/>
          </p:cNvSpPr>
          <p:nvPr>
            <p:ph type="sldNum" sz="quarter" idx="2"/>
          </p:nvPr>
        </p:nvSpPr>
        <p:spPr>
          <a:xfrm>
            <a:off x="6297011" y="9197831"/>
            <a:ext cx="409839" cy="454169"/>
          </a:xfrm>
          <a:prstGeom prst="rect">
            <a:avLst/>
          </a:prstGeom>
          <a:ln w="12700">
            <a:miter lim="400000"/>
          </a:ln>
        </p:spPr>
        <p:txBody>
          <a:bodyPr wrap="none" lIns="50800" tIns="50800" rIns="50800" bIns="50800" anchor="b">
            <a:spAutoFit/>
          </a:bodyPr>
          <a:lstStyle>
            <a:lvl1pPr>
              <a:defRPr sz="1800"/>
            </a:lvl1pPr>
          </a:lstStyle>
          <a:p>
            <a:fld id="{86CB4B4D-7CA3-9044-876B-883B54F8677D}" type="slidenum">
              <a:rPr/>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ctr" defTabSz="457200" rtl="0" latinLnBrk="0">
        <a:lnSpc>
          <a:spcPct val="100000"/>
        </a:lnSpc>
        <a:spcBef>
          <a:spcPts val="0"/>
        </a:spcBef>
        <a:spcAft>
          <a:spcPts val="0"/>
        </a:spcAft>
        <a:buClrTx/>
        <a:buSzTx/>
        <a:buFontTx/>
        <a:buNone/>
        <a:defRPr sz="7200" b="0" i="0" u="none" strike="noStrike" cap="none" spc="0" baseline="0">
          <a:solidFill>
            <a:srgbClr val="FFFFFF"/>
          </a:solidFill>
          <a:uFillTx/>
          <a:latin typeface="+mn-lt"/>
          <a:ea typeface="+mn-ea"/>
          <a:cs typeface="+mn-cs"/>
          <a:sym typeface="Chalkduster" panose="03050602040202020205"/>
        </a:defRPr>
      </a:lvl1pPr>
      <a:lvl2pPr marL="0" marR="0" indent="0" algn="ctr" defTabSz="457200" rtl="0" latinLnBrk="0">
        <a:lnSpc>
          <a:spcPct val="100000"/>
        </a:lnSpc>
        <a:spcBef>
          <a:spcPts val="0"/>
        </a:spcBef>
        <a:spcAft>
          <a:spcPts val="0"/>
        </a:spcAft>
        <a:buClrTx/>
        <a:buSzTx/>
        <a:buFontTx/>
        <a:buNone/>
        <a:defRPr sz="7200" b="0" i="0" u="none" strike="noStrike" cap="none" spc="0" baseline="0">
          <a:solidFill>
            <a:srgbClr val="FFFFFF"/>
          </a:solidFill>
          <a:uFillTx/>
          <a:latin typeface="+mn-lt"/>
          <a:ea typeface="+mn-ea"/>
          <a:cs typeface="+mn-cs"/>
          <a:sym typeface="Chalkduster" panose="03050602040202020205"/>
        </a:defRPr>
      </a:lvl2pPr>
      <a:lvl3pPr marL="0" marR="0" indent="0" algn="ctr" defTabSz="457200" rtl="0" latinLnBrk="0">
        <a:lnSpc>
          <a:spcPct val="100000"/>
        </a:lnSpc>
        <a:spcBef>
          <a:spcPts val="0"/>
        </a:spcBef>
        <a:spcAft>
          <a:spcPts val="0"/>
        </a:spcAft>
        <a:buClrTx/>
        <a:buSzTx/>
        <a:buFontTx/>
        <a:buNone/>
        <a:defRPr sz="7200" b="0" i="0" u="none" strike="noStrike" cap="none" spc="0" baseline="0">
          <a:solidFill>
            <a:srgbClr val="FFFFFF"/>
          </a:solidFill>
          <a:uFillTx/>
          <a:latin typeface="+mn-lt"/>
          <a:ea typeface="+mn-ea"/>
          <a:cs typeface="+mn-cs"/>
          <a:sym typeface="Chalkduster" panose="03050602040202020205"/>
        </a:defRPr>
      </a:lvl3pPr>
      <a:lvl4pPr marL="0" marR="0" indent="0" algn="ctr" defTabSz="457200" rtl="0" latinLnBrk="0">
        <a:lnSpc>
          <a:spcPct val="100000"/>
        </a:lnSpc>
        <a:spcBef>
          <a:spcPts val="0"/>
        </a:spcBef>
        <a:spcAft>
          <a:spcPts val="0"/>
        </a:spcAft>
        <a:buClrTx/>
        <a:buSzTx/>
        <a:buFontTx/>
        <a:buNone/>
        <a:defRPr sz="7200" b="0" i="0" u="none" strike="noStrike" cap="none" spc="0" baseline="0">
          <a:solidFill>
            <a:srgbClr val="FFFFFF"/>
          </a:solidFill>
          <a:uFillTx/>
          <a:latin typeface="+mn-lt"/>
          <a:ea typeface="+mn-ea"/>
          <a:cs typeface="+mn-cs"/>
          <a:sym typeface="Chalkduster" panose="03050602040202020205"/>
        </a:defRPr>
      </a:lvl4pPr>
      <a:lvl5pPr marL="0" marR="0" indent="0" algn="ctr" defTabSz="457200" rtl="0" latinLnBrk="0">
        <a:lnSpc>
          <a:spcPct val="100000"/>
        </a:lnSpc>
        <a:spcBef>
          <a:spcPts val="0"/>
        </a:spcBef>
        <a:spcAft>
          <a:spcPts val="0"/>
        </a:spcAft>
        <a:buClrTx/>
        <a:buSzTx/>
        <a:buFontTx/>
        <a:buNone/>
        <a:defRPr sz="7200" b="0" i="0" u="none" strike="noStrike" cap="none" spc="0" baseline="0">
          <a:solidFill>
            <a:srgbClr val="FFFFFF"/>
          </a:solidFill>
          <a:uFillTx/>
          <a:latin typeface="+mn-lt"/>
          <a:ea typeface="+mn-ea"/>
          <a:cs typeface="+mn-cs"/>
          <a:sym typeface="Chalkduster" panose="03050602040202020205"/>
        </a:defRPr>
      </a:lvl5pPr>
      <a:lvl6pPr marL="0" marR="0" indent="0" algn="ctr" defTabSz="457200" rtl="0" latinLnBrk="0">
        <a:lnSpc>
          <a:spcPct val="100000"/>
        </a:lnSpc>
        <a:spcBef>
          <a:spcPts val="0"/>
        </a:spcBef>
        <a:spcAft>
          <a:spcPts val="0"/>
        </a:spcAft>
        <a:buClrTx/>
        <a:buSzTx/>
        <a:buFontTx/>
        <a:buNone/>
        <a:defRPr sz="7200" b="0" i="0" u="none" strike="noStrike" cap="none" spc="0" baseline="0">
          <a:solidFill>
            <a:srgbClr val="FFFFFF"/>
          </a:solidFill>
          <a:uFillTx/>
          <a:latin typeface="+mn-lt"/>
          <a:ea typeface="+mn-ea"/>
          <a:cs typeface="+mn-cs"/>
          <a:sym typeface="Chalkduster" panose="03050602040202020205"/>
        </a:defRPr>
      </a:lvl6pPr>
      <a:lvl7pPr marL="0" marR="0" indent="0" algn="ctr" defTabSz="457200" rtl="0" latinLnBrk="0">
        <a:lnSpc>
          <a:spcPct val="100000"/>
        </a:lnSpc>
        <a:spcBef>
          <a:spcPts val="0"/>
        </a:spcBef>
        <a:spcAft>
          <a:spcPts val="0"/>
        </a:spcAft>
        <a:buClrTx/>
        <a:buSzTx/>
        <a:buFontTx/>
        <a:buNone/>
        <a:defRPr sz="7200" b="0" i="0" u="none" strike="noStrike" cap="none" spc="0" baseline="0">
          <a:solidFill>
            <a:srgbClr val="FFFFFF"/>
          </a:solidFill>
          <a:uFillTx/>
          <a:latin typeface="+mn-lt"/>
          <a:ea typeface="+mn-ea"/>
          <a:cs typeface="+mn-cs"/>
          <a:sym typeface="Chalkduster" panose="03050602040202020205"/>
        </a:defRPr>
      </a:lvl7pPr>
      <a:lvl8pPr marL="0" marR="0" indent="0" algn="ctr" defTabSz="457200" rtl="0" latinLnBrk="0">
        <a:lnSpc>
          <a:spcPct val="100000"/>
        </a:lnSpc>
        <a:spcBef>
          <a:spcPts val="0"/>
        </a:spcBef>
        <a:spcAft>
          <a:spcPts val="0"/>
        </a:spcAft>
        <a:buClrTx/>
        <a:buSzTx/>
        <a:buFontTx/>
        <a:buNone/>
        <a:defRPr sz="7200" b="0" i="0" u="none" strike="noStrike" cap="none" spc="0" baseline="0">
          <a:solidFill>
            <a:srgbClr val="FFFFFF"/>
          </a:solidFill>
          <a:uFillTx/>
          <a:latin typeface="+mn-lt"/>
          <a:ea typeface="+mn-ea"/>
          <a:cs typeface="+mn-cs"/>
          <a:sym typeface="Chalkduster" panose="03050602040202020205"/>
        </a:defRPr>
      </a:lvl8pPr>
      <a:lvl9pPr marL="0" marR="0" indent="0" algn="ctr" defTabSz="457200" rtl="0" latinLnBrk="0">
        <a:lnSpc>
          <a:spcPct val="100000"/>
        </a:lnSpc>
        <a:spcBef>
          <a:spcPts val="0"/>
        </a:spcBef>
        <a:spcAft>
          <a:spcPts val="0"/>
        </a:spcAft>
        <a:buClrTx/>
        <a:buSzTx/>
        <a:buFontTx/>
        <a:buNone/>
        <a:defRPr sz="7200" b="0" i="0" u="none" strike="noStrike" cap="none" spc="0" baseline="0">
          <a:solidFill>
            <a:srgbClr val="FFFFFF"/>
          </a:solidFill>
          <a:uFillTx/>
          <a:latin typeface="+mn-lt"/>
          <a:ea typeface="+mn-ea"/>
          <a:cs typeface="+mn-cs"/>
          <a:sym typeface="Chalkduster" panose="03050602040202020205"/>
        </a:defRPr>
      </a:lvl9pPr>
    </p:titleStyle>
    <p:bodyStyle>
      <a:lvl1pPr marL="571500" marR="0" indent="-571500" algn="l" defTabSz="457200" rtl="0" latinLnBrk="0">
        <a:lnSpc>
          <a:spcPct val="100000"/>
        </a:lnSpc>
        <a:spcBef>
          <a:spcPts val="3600"/>
        </a:spcBef>
        <a:spcAft>
          <a:spcPts val="0"/>
        </a:spcAft>
        <a:buClrTx/>
        <a:buSzPct val="43000"/>
        <a:buFontTx/>
        <a:buBlip>
          <a:blip r:embed="rId15"/>
        </a:buBlip>
        <a:defRPr sz="3600" b="0" i="0" u="none" strike="noStrike" cap="none" spc="0" baseline="0">
          <a:solidFill>
            <a:srgbClr val="FFFFFF"/>
          </a:solidFill>
          <a:uFillTx/>
          <a:latin typeface="+mn-lt"/>
          <a:ea typeface="+mn-ea"/>
          <a:cs typeface="+mn-cs"/>
          <a:sym typeface="Chalkduster" panose="03050602040202020205"/>
        </a:defRPr>
      </a:lvl1pPr>
      <a:lvl2pPr marL="1143000" marR="0" indent="-571500" algn="l" defTabSz="457200" rtl="0" latinLnBrk="0">
        <a:lnSpc>
          <a:spcPct val="100000"/>
        </a:lnSpc>
        <a:spcBef>
          <a:spcPts val="3600"/>
        </a:spcBef>
        <a:spcAft>
          <a:spcPts val="0"/>
        </a:spcAft>
        <a:buClrTx/>
        <a:buSzPct val="43000"/>
        <a:buFontTx/>
        <a:buBlip>
          <a:blip r:embed="rId15"/>
        </a:buBlip>
        <a:defRPr sz="3600" b="0" i="0" u="none" strike="noStrike" cap="none" spc="0" baseline="0">
          <a:solidFill>
            <a:srgbClr val="FFFFFF"/>
          </a:solidFill>
          <a:uFillTx/>
          <a:latin typeface="+mn-lt"/>
          <a:ea typeface="+mn-ea"/>
          <a:cs typeface="+mn-cs"/>
          <a:sym typeface="Chalkduster" panose="03050602040202020205"/>
        </a:defRPr>
      </a:lvl2pPr>
      <a:lvl3pPr marL="1714500" marR="0" indent="-571500" algn="l" defTabSz="457200" rtl="0" latinLnBrk="0">
        <a:lnSpc>
          <a:spcPct val="100000"/>
        </a:lnSpc>
        <a:spcBef>
          <a:spcPts val="3600"/>
        </a:spcBef>
        <a:spcAft>
          <a:spcPts val="0"/>
        </a:spcAft>
        <a:buClrTx/>
        <a:buSzPct val="43000"/>
        <a:buFontTx/>
        <a:buBlip>
          <a:blip r:embed="rId15"/>
        </a:buBlip>
        <a:defRPr sz="3600" b="0" i="0" u="none" strike="noStrike" cap="none" spc="0" baseline="0">
          <a:solidFill>
            <a:srgbClr val="FFFFFF"/>
          </a:solidFill>
          <a:uFillTx/>
          <a:latin typeface="+mn-lt"/>
          <a:ea typeface="+mn-ea"/>
          <a:cs typeface="+mn-cs"/>
          <a:sym typeface="Chalkduster" panose="03050602040202020205"/>
        </a:defRPr>
      </a:lvl3pPr>
      <a:lvl4pPr marL="2286000" marR="0" indent="-571500" algn="l" defTabSz="457200" rtl="0" latinLnBrk="0">
        <a:lnSpc>
          <a:spcPct val="100000"/>
        </a:lnSpc>
        <a:spcBef>
          <a:spcPts val="3600"/>
        </a:spcBef>
        <a:spcAft>
          <a:spcPts val="0"/>
        </a:spcAft>
        <a:buClrTx/>
        <a:buSzPct val="43000"/>
        <a:buFontTx/>
        <a:buBlip>
          <a:blip r:embed="rId15"/>
        </a:buBlip>
        <a:defRPr sz="3600" b="0" i="0" u="none" strike="noStrike" cap="none" spc="0" baseline="0">
          <a:solidFill>
            <a:srgbClr val="FFFFFF"/>
          </a:solidFill>
          <a:uFillTx/>
          <a:latin typeface="+mn-lt"/>
          <a:ea typeface="+mn-ea"/>
          <a:cs typeface="+mn-cs"/>
          <a:sym typeface="Chalkduster" panose="03050602040202020205"/>
        </a:defRPr>
      </a:lvl4pPr>
      <a:lvl5pPr marL="2857500" marR="0" indent="-571500" algn="l" defTabSz="457200" rtl="0" latinLnBrk="0">
        <a:lnSpc>
          <a:spcPct val="100000"/>
        </a:lnSpc>
        <a:spcBef>
          <a:spcPts val="3600"/>
        </a:spcBef>
        <a:spcAft>
          <a:spcPts val="0"/>
        </a:spcAft>
        <a:buClrTx/>
        <a:buSzPct val="43000"/>
        <a:buFontTx/>
        <a:buBlip>
          <a:blip r:embed="rId15"/>
        </a:buBlip>
        <a:defRPr sz="3600" b="0" i="0" u="none" strike="noStrike" cap="none" spc="0" baseline="0">
          <a:solidFill>
            <a:srgbClr val="FFFFFF"/>
          </a:solidFill>
          <a:uFillTx/>
          <a:latin typeface="+mn-lt"/>
          <a:ea typeface="+mn-ea"/>
          <a:cs typeface="+mn-cs"/>
          <a:sym typeface="Chalkduster" panose="03050602040202020205"/>
        </a:defRPr>
      </a:lvl5pPr>
      <a:lvl6pPr marL="3429000" marR="0" indent="-571500" algn="l" defTabSz="457200" rtl="0" latinLnBrk="0">
        <a:lnSpc>
          <a:spcPct val="100000"/>
        </a:lnSpc>
        <a:spcBef>
          <a:spcPts val="3600"/>
        </a:spcBef>
        <a:spcAft>
          <a:spcPts val="0"/>
        </a:spcAft>
        <a:buClrTx/>
        <a:buSzPct val="43000"/>
        <a:buFontTx/>
        <a:buBlip>
          <a:blip r:embed="rId15"/>
        </a:buBlip>
        <a:defRPr sz="3600" b="0" i="0" u="none" strike="noStrike" cap="none" spc="0" baseline="0">
          <a:solidFill>
            <a:srgbClr val="FFFFFF"/>
          </a:solidFill>
          <a:uFillTx/>
          <a:latin typeface="+mn-lt"/>
          <a:ea typeface="+mn-ea"/>
          <a:cs typeface="+mn-cs"/>
          <a:sym typeface="Chalkduster" panose="03050602040202020205"/>
        </a:defRPr>
      </a:lvl6pPr>
      <a:lvl7pPr marL="4000500" marR="0" indent="-571500" algn="l" defTabSz="457200" rtl="0" latinLnBrk="0">
        <a:lnSpc>
          <a:spcPct val="100000"/>
        </a:lnSpc>
        <a:spcBef>
          <a:spcPts val="3600"/>
        </a:spcBef>
        <a:spcAft>
          <a:spcPts val="0"/>
        </a:spcAft>
        <a:buClrTx/>
        <a:buSzPct val="43000"/>
        <a:buFontTx/>
        <a:buBlip>
          <a:blip r:embed="rId15"/>
        </a:buBlip>
        <a:defRPr sz="3600" b="0" i="0" u="none" strike="noStrike" cap="none" spc="0" baseline="0">
          <a:solidFill>
            <a:srgbClr val="FFFFFF"/>
          </a:solidFill>
          <a:uFillTx/>
          <a:latin typeface="+mn-lt"/>
          <a:ea typeface="+mn-ea"/>
          <a:cs typeface="+mn-cs"/>
          <a:sym typeface="Chalkduster" panose="03050602040202020205"/>
        </a:defRPr>
      </a:lvl7pPr>
      <a:lvl8pPr marL="4572000" marR="0" indent="-571500" algn="l" defTabSz="457200" rtl="0" latinLnBrk="0">
        <a:lnSpc>
          <a:spcPct val="100000"/>
        </a:lnSpc>
        <a:spcBef>
          <a:spcPts val="3600"/>
        </a:spcBef>
        <a:spcAft>
          <a:spcPts val="0"/>
        </a:spcAft>
        <a:buClrTx/>
        <a:buSzPct val="43000"/>
        <a:buFontTx/>
        <a:buBlip>
          <a:blip r:embed="rId15"/>
        </a:buBlip>
        <a:defRPr sz="3600" b="0" i="0" u="none" strike="noStrike" cap="none" spc="0" baseline="0">
          <a:solidFill>
            <a:srgbClr val="FFFFFF"/>
          </a:solidFill>
          <a:uFillTx/>
          <a:latin typeface="+mn-lt"/>
          <a:ea typeface="+mn-ea"/>
          <a:cs typeface="+mn-cs"/>
          <a:sym typeface="Chalkduster" panose="03050602040202020205"/>
        </a:defRPr>
      </a:lvl8pPr>
      <a:lvl9pPr marL="5143500" marR="0" indent="-571500" algn="l" defTabSz="457200" rtl="0" latinLnBrk="0">
        <a:lnSpc>
          <a:spcPct val="100000"/>
        </a:lnSpc>
        <a:spcBef>
          <a:spcPts val="3600"/>
        </a:spcBef>
        <a:spcAft>
          <a:spcPts val="0"/>
        </a:spcAft>
        <a:buClrTx/>
        <a:buSzPct val="43000"/>
        <a:buFontTx/>
        <a:buBlip>
          <a:blip r:embed="rId15"/>
        </a:buBlip>
        <a:defRPr sz="3600" b="0" i="0" u="none" strike="noStrike" cap="none" spc="0" baseline="0">
          <a:solidFill>
            <a:srgbClr val="FFFFFF"/>
          </a:solidFill>
          <a:uFillTx/>
          <a:latin typeface="+mn-lt"/>
          <a:ea typeface="+mn-ea"/>
          <a:cs typeface="+mn-cs"/>
          <a:sym typeface="Chalkduster" panose="03050602040202020205"/>
        </a:defRPr>
      </a:lvl9pPr>
    </p:bodyStyle>
    <p:otherStyle>
      <a:lvl1pPr marL="0" marR="0" indent="0" algn="ctr" defTabSz="45720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Chalkduster" panose="03050602040202020205"/>
        </a:defRPr>
      </a:lvl1pPr>
      <a:lvl2pPr marL="0" marR="0" indent="0" algn="ctr" defTabSz="45720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Chalkduster" panose="03050602040202020205"/>
        </a:defRPr>
      </a:lvl2pPr>
      <a:lvl3pPr marL="0" marR="0" indent="0" algn="ctr" defTabSz="45720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Chalkduster" panose="03050602040202020205"/>
        </a:defRPr>
      </a:lvl3pPr>
      <a:lvl4pPr marL="0" marR="0" indent="0" algn="ctr" defTabSz="45720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Chalkduster" panose="03050602040202020205"/>
        </a:defRPr>
      </a:lvl4pPr>
      <a:lvl5pPr marL="0" marR="0" indent="0" algn="ctr" defTabSz="45720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Chalkduster" panose="03050602040202020205"/>
        </a:defRPr>
      </a:lvl5pPr>
      <a:lvl6pPr marL="0" marR="0" indent="0" algn="ctr" defTabSz="45720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Chalkduster" panose="03050602040202020205"/>
        </a:defRPr>
      </a:lvl6pPr>
      <a:lvl7pPr marL="0" marR="0" indent="0" algn="ctr" defTabSz="45720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Chalkduster" panose="03050602040202020205"/>
        </a:defRPr>
      </a:lvl7pPr>
      <a:lvl8pPr marL="0" marR="0" indent="0" algn="ctr" defTabSz="45720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Chalkduster" panose="03050602040202020205"/>
        </a:defRPr>
      </a:lvl8pPr>
      <a:lvl9pPr marL="0" marR="0" indent="0" algn="ctr" defTabSz="45720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Chalkduster" panose="03050602040202020205"/>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忍耐与复临…"/>
          <p:cNvSpPr txBox="1">
            <a:spLocks noGrp="1"/>
          </p:cNvSpPr>
          <p:nvPr>
            <p:ph type="title"/>
          </p:nvPr>
        </p:nvSpPr>
        <p:spPr>
          <a:xfrm>
            <a:off x="1270000" y="3089326"/>
            <a:ext cx="10464800" cy="3057474"/>
          </a:xfrm>
          <a:prstGeom prst="rect">
            <a:avLst/>
          </a:prstGeom>
          <a:effectLst>
            <a:outerShdw blurRad="127000" dist="127000" dir="2700000" rotWithShape="0">
              <a:srgbClr val="000000">
                <a:alpha val="50000"/>
              </a:srgbClr>
            </a:outerShdw>
          </a:effectLst>
        </p:spPr>
        <p:txBody>
          <a:bodyPr/>
          <a:lstStyle/>
          <a:p>
            <a:pPr>
              <a:defRPr sz="8500">
                <a:solidFill>
                  <a:srgbClr val="FFFB00"/>
                </a:solidFill>
                <a:latin typeface="Beirut Regular" panose="00000600000000000000"/>
                <a:ea typeface="Beirut Regular" panose="00000600000000000000"/>
                <a:cs typeface="Beirut Regular" panose="00000600000000000000"/>
                <a:sym typeface="Beirut Regular" panose="00000600000000000000"/>
              </a:defRPr>
            </a:pPr>
            <a:r>
              <a:rPr lang="zh-TW" altLang="en-US" b="1" dirty="0">
                <a:latin typeface="Microsoft YaHei" panose="020B0503020204020204" pitchFamily="34" charset="-122"/>
                <a:ea typeface="Microsoft YaHei" panose="020B0503020204020204" pitchFamily="34" charset="-122"/>
                <a:cs typeface="Beirut" panose="00000600000000000000" pitchFamily="2" charset="-78"/>
              </a:rPr>
              <a:t>忍耐与复临</a:t>
            </a:r>
            <a:endParaRPr lang="zh-TW" altLang="en-US" b="1" dirty="0">
              <a:latin typeface="Microsoft YaHei" panose="020B0503020204020204" pitchFamily="34" charset="-122"/>
              <a:ea typeface="Microsoft YaHei" panose="020B0503020204020204" pitchFamily="34" charset="-122"/>
              <a:cs typeface="Beirut" panose="00000600000000000000" pitchFamily="2" charset="-78"/>
            </a:endParaRPr>
          </a:p>
          <a:p>
            <a:pPr>
              <a:defRPr sz="4200">
                <a:latin typeface="Beirut Regular" panose="00000600000000000000"/>
                <a:ea typeface="Beirut Regular" panose="00000600000000000000"/>
                <a:cs typeface="Beirut Regular" panose="00000600000000000000"/>
                <a:sym typeface="Beirut Regular" panose="00000600000000000000"/>
              </a:defRPr>
            </a:pPr>
            <a:r>
              <a:rPr lang="de-DE" b="1" dirty="0">
                <a:latin typeface="Microsoft YaHei" panose="020B0503020204020204" pitchFamily="34" charset="-122"/>
                <a:ea typeface="Microsoft YaHei" panose="020B0503020204020204" pitchFamily="34" charset="-122"/>
              </a:rPr>
              <a:t>Geduld und Wiederkunft des Herrn</a:t>
            </a:r>
            <a:br>
              <a:rPr lang="de-DE" b="1" dirty="0">
                <a:latin typeface="Microsoft YaHei" panose="020B0503020204020204" pitchFamily="34" charset="-122"/>
                <a:ea typeface="Microsoft YaHei" panose="020B0503020204020204" pitchFamily="34" charset="-122"/>
              </a:rPr>
            </a:br>
            <a:endParaRPr lang="de-DE" sz="2400" b="1" dirty="0">
              <a:latin typeface="Microsoft YaHei" panose="020B0503020204020204" pitchFamily="34" charset="-122"/>
              <a:ea typeface="Microsoft YaHei" panose="020B0503020204020204" pitchFamily="34" charset="-122"/>
            </a:endParaRPr>
          </a:p>
        </p:txBody>
      </p:sp>
      <p:sp>
        <p:nvSpPr>
          <p:cNvPr id="128" name="裝飾體 11"/>
          <p:cNvSpPr/>
          <p:nvPr/>
        </p:nvSpPr>
        <p:spPr>
          <a:xfrm>
            <a:off x="1894325" y="3946594"/>
            <a:ext cx="1528417" cy="725879"/>
          </a:xfrm>
          <a:custGeom>
            <a:avLst/>
            <a:gdLst/>
            <a:ahLst/>
            <a:cxnLst>
              <a:cxn ang="0">
                <a:pos x="wd2" y="hd2"/>
              </a:cxn>
              <a:cxn ang="5400000">
                <a:pos x="wd2" y="hd2"/>
              </a:cxn>
              <a:cxn ang="10800000">
                <a:pos x="wd2" y="hd2"/>
              </a:cxn>
              <a:cxn ang="16200000">
                <a:pos x="wd2" y="hd2"/>
              </a:cxn>
            </a:cxnLst>
            <a:rect l="0" t="0" r="r" b="b"/>
            <a:pathLst>
              <a:path w="21600" h="21600" extrusionOk="0">
                <a:moveTo>
                  <a:pt x="6222" y="0"/>
                </a:moveTo>
                <a:cubicBezTo>
                  <a:pt x="3857" y="0"/>
                  <a:pt x="2409" y="1889"/>
                  <a:pt x="1610" y="3475"/>
                </a:cubicBezTo>
                <a:cubicBezTo>
                  <a:pt x="587" y="5507"/>
                  <a:pt x="0" y="8317"/>
                  <a:pt x="0" y="11182"/>
                </a:cubicBezTo>
                <a:cubicBezTo>
                  <a:pt x="0" y="14054"/>
                  <a:pt x="421" y="16682"/>
                  <a:pt x="1185" y="18587"/>
                </a:cubicBezTo>
                <a:cubicBezTo>
                  <a:pt x="1966" y="20529"/>
                  <a:pt x="3044" y="21600"/>
                  <a:pt x="4222" y="21600"/>
                </a:cubicBezTo>
                <a:cubicBezTo>
                  <a:pt x="5647" y="21600"/>
                  <a:pt x="6526" y="20478"/>
                  <a:pt x="7012" y="19539"/>
                </a:cubicBezTo>
                <a:cubicBezTo>
                  <a:pt x="7642" y="18319"/>
                  <a:pt x="8004" y="16631"/>
                  <a:pt x="8004" y="14909"/>
                </a:cubicBezTo>
                <a:cubicBezTo>
                  <a:pt x="8004" y="13406"/>
                  <a:pt x="7753" y="11962"/>
                  <a:pt x="7298" y="10844"/>
                </a:cubicBezTo>
                <a:cubicBezTo>
                  <a:pt x="6872" y="9796"/>
                  <a:pt x="6298" y="9114"/>
                  <a:pt x="5722" y="8968"/>
                </a:cubicBezTo>
                <a:cubicBezTo>
                  <a:pt x="5003" y="8786"/>
                  <a:pt x="4437" y="9070"/>
                  <a:pt x="4038" y="9814"/>
                </a:cubicBezTo>
                <a:cubicBezTo>
                  <a:pt x="3945" y="9989"/>
                  <a:pt x="3861" y="10187"/>
                  <a:pt x="3792" y="10404"/>
                </a:cubicBezTo>
                <a:cubicBezTo>
                  <a:pt x="3165" y="12091"/>
                  <a:pt x="3294" y="14290"/>
                  <a:pt x="3748" y="15606"/>
                </a:cubicBezTo>
                <a:cubicBezTo>
                  <a:pt x="3979" y="16272"/>
                  <a:pt x="4345" y="16580"/>
                  <a:pt x="4706" y="16409"/>
                </a:cubicBezTo>
                <a:cubicBezTo>
                  <a:pt x="5078" y="16231"/>
                  <a:pt x="5384" y="15578"/>
                  <a:pt x="5451" y="14820"/>
                </a:cubicBezTo>
                <a:cubicBezTo>
                  <a:pt x="5506" y="14185"/>
                  <a:pt x="5386" y="13572"/>
                  <a:pt x="5137" y="13222"/>
                </a:cubicBezTo>
                <a:lnTo>
                  <a:pt x="5128" y="13211"/>
                </a:lnTo>
                <a:cubicBezTo>
                  <a:pt x="4936" y="12940"/>
                  <a:pt x="4838" y="12707"/>
                  <a:pt x="4838" y="12514"/>
                </a:cubicBezTo>
                <a:cubicBezTo>
                  <a:pt x="4838" y="12405"/>
                  <a:pt x="4843" y="12163"/>
                  <a:pt x="4889" y="12003"/>
                </a:cubicBezTo>
                <a:cubicBezTo>
                  <a:pt x="4891" y="11995"/>
                  <a:pt x="4894" y="11983"/>
                  <a:pt x="4897" y="11974"/>
                </a:cubicBezTo>
                <a:cubicBezTo>
                  <a:pt x="4905" y="11952"/>
                  <a:pt x="4913" y="11932"/>
                  <a:pt x="4922" y="11914"/>
                </a:cubicBezTo>
                <a:cubicBezTo>
                  <a:pt x="4958" y="11847"/>
                  <a:pt x="5110" y="11639"/>
                  <a:pt x="5564" y="11754"/>
                </a:cubicBezTo>
                <a:cubicBezTo>
                  <a:pt x="6278" y="11935"/>
                  <a:pt x="6672" y="13737"/>
                  <a:pt x="6672" y="14913"/>
                </a:cubicBezTo>
                <a:cubicBezTo>
                  <a:pt x="6672" y="17461"/>
                  <a:pt x="5440" y="18793"/>
                  <a:pt x="4224" y="18793"/>
                </a:cubicBezTo>
                <a:cubicBezTo>
                  <a:pt x="2548" y="18793"/>
                  <a:pt x="1331" y="15595"/>
                  <a:pt x="1331" y="11186"/>
                </a:cubicBezTo>
                <a:cubicBezTo>
                  <a:pt x="1331" y="10714"/>
                  <a:pt x="1355" y="10242"/>
                  <a:pt x="1397" y="9775"/>
                </a:cubicBezTo>
                <a:cubicBezTo>
                  <a:pt x="1743" y="6752"/>
                  <a:pt x="2955" y="3152"/>
                  <a:pt x="5751" y="3152"/>
                </a:cubicBezTo>
                <a:cubicBezTo>
                  <a:pt x="8663" y="3152"/>
                  <a:pt x="10197" y="8075"/>
                  <a:pt x="10368" y="10653"/>
                </a:cubicBezTo>
                <a:cubicBezTo>
                  <a:pt x="10545" y="13330"/>
                  <a:pt x="9701" y="13782"/>
                  <a:pt x="9300" y="13847"/>
                </a:cubicBezTo>
                <a:cubicBezTo>
                  <a:pt x="9218" y="13859"/>
                  <a:pt x="9177" y="14063"/>
                  <a:pt x="9231" y="14195"/>
                </a:cubicBezTo>
                <a:cubicBezTo>
                  <a:pt x="9636" y="15196"/>
                  <a:pt x="10915" y="18025"/>
                  <a:pt x="12413" y="18025"/>
                </a:cubicBezTo>
                <a:cubicBezTo>
                  <a:pt x="13928" y="18025"/>
                  <a:pt x="14377" y="16100"/>
                  <a:pt x="14469" y="14309"/>
                </a:cubicBezTo>
                <a:cubicBezTo>
                  <a:pt x="14473" y="14214"/>
                  <a:pt x="14527" y="14172"/>
                  <a:pt x="14560" y="14234"/>
                </a:cubicBezTo>
                <a:cubicBezTo>
                  <a:pt x="15852" y="16679"/>
                  <a:pt x="17156" y="18541"/>
                  <a:pt x="18645" y="18541"/>
                </a:cubicBezTo>
                <a:cubicBezTo>
                  <a:pt x="19359" y="18541"/>
                  <a:pt x="20078" y="17943"/>
                  <a:pt x="20618" y="16906"/>
                </a:cubicBezTo>
                <a:cubicBezTo>
                  <a:pt x="21066" y="16045"/>
                  <a:pt x="21600" y="14482"/>
                  <a:pt x="21600" y="11925"/>
                </a:cubicBezTo>
                <a:cubicBezTo>
                  <a:pt x="21600" y="8589"/>
                  <a:pt x="20840" y="6168"/>
                  <a:pt x="19794" y="6168"/>
                </a:cubicBezTo>
                <a:cubicBezTo>
                  <a:pt x="19129" y="6168"/>
                  <a:pt x="18543" y="7167"/>
                  <a:pt x="18460" y="8442"/>
                </a:cubicBezTo>
                <a:cubicBezTo>
                  <a:pt x="18401" y="9344"/>
                  <a:pt x="18611" y="10562"/>
                  <a:pt x="19398" y="11026"/>
                </a:cubicBezTo>
                <a:cubicBezTo>
                  <a:pt x="20153" y="11470"/>
                  <a:pt x="20274" y="11881"/>
                  <a:pt x="20231" y="12816"/>
                </a:cubicBezTo>
                <a:cubicBezTo>
                  <a:pt x="20049" y="14937"/>
                  <a:pt x="19222" y="15734"/>
                  <a:pt x="18645" y="15734"/>
                </a:cubicBezTo>
                <a:cubicBezTo>
                  <a:pt x="17146" y="15734"/>
                  <a:pt x="15640" y="12620"/>
                  <a:pt x="14045" y="9324"/>
                </a:cubicBezTo>
                <a:cubicBezTo>
                  <a:pt x="11931" y="4953"/>
                  <a:pt x="9533" y="0"/>
                  <a:pt x="6222" y="0"/>
                </a:cubicBezTo>
                <a:close/>
                <a:moveTo>
                  <a:pt x="10751" y="6421"/>
                </a:moveTo>
                <a:cubicBezTo>
                  <a:pt x="12055" y="8711"/>
                  <a:pt x="12974" y="10624"/>
                  <a:pt x="13196" y="12838"/>
                </a:cubicBezTo>
                <a:cubicBezTo>
                  <a:pt x="13370" y="14566"/>
                  <a:pt x="13096" y="15478"/>
                  <a:pt x="12334" y="15478"/>
                </a:cubicBezTo>
                <a:cubicBezTo>
                  <a:pt x="11727" y="15478"/>
                  <a:pt x="11263" y="14746"/>
                  <a:pt x="11099" y="14447"/>
                </a:cubicBezTo>
                <a:cubicBezTo>
                  <a:pt x="11062" y="14381"/>
                  <a:pt x="11060" y="14268"/>
                  <a:pt x="11092" y="14192"/>
                </a:cubicBezTo>
                <a:cubicBezTo>
                  <a:pt x="11919" y="12221"/>
                  <a:pt x="11636" y="9323"/>
                  <a:pt x="10700" y="6517"/>
                </a:cubicBezTo>
                <a:cubicBezTo>
                  <a:pt x="10677" y="6447"/>
                  <a:pt x="10720" y="6366"/>
                  <a:pt x="10751" y="6421"/>
                </a:cubicBezTo>
                <a:close/>
              </a:path>
            </a:pathLst>
          </a:custGeom>
          <a:blipFill>
            <a:blip r:embed="rId1"/>
          </a:blip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
        <p:nvSpPr>
          <p:cNvPr id="129" name="裝飾體 10"/>
          <p:cNvSpPr/>
          <p:nvPr/>
        </p:nvSpPr>
        <p:spPr>
          <a:xfrm>
            <a:off x="9624392" y="3946594"/>
            <a:ext cx="1528416" cy="725879"/>
          </a:xfrm>
          <a:custGeom>
            <a:avLst/>
            <a:gdLst/>
            <a:ahLst/>
            <a:cxnLst>
              <a:cxn ang="0">
                <a:pos x="wd2" y="hd2"/>
              </a:cxn>
              <a:cxn ang="5400000">
                <a:pos x="wd2" y="hd2"/>
              </a:cxn>
              <a:cxn ang="10800000">
                <a:pos x="wd2" y="hd2"/>
              </a:cxn>
              <a:cxn ang="16200000">
                <a:pos x="wd2" y="hd2"/>
              </a:cxn>
            </a:cxnLst>
            <a:rect l="0" t="0" r="r" b="b"/>
            <a:pathLst>
              <a:path w="21600" h="21600" extrusionOk="0">
                <a:moveTo>
                  <a:pt x="15378" y="0"/>
                </a:moveTo>
                <a:cubicBezTo>
                  <a:pt x="12067" y="0"/>
                  <a:pt x="9669" y="4953"/>
                  <a:pt x="7555" y="9324"/>
                </a:cubicBezTo>
                <a:cubicBezTo>
                  <a:pt x="5960" y="12620"/>
                  <a:pt x="4454" y="15734"/>
                  <a:pt x="2955" y="15734"/>
                </a:cubicBezTo>
                <a:cubicBezTo>
                  <a:pt x="2378" y="15734"/>
                  <a:pt x="1551" y="14937"/>
                  <a:pt x="1369" y="12816"/>
                </a:cubicBezTo>
                <a:cubicBezTo>
                  <a:pt x="1326" y="11881"/>
                  <a:pt x="1447" y="11470"/>
                  <a:pt x="2202" y="11026"/>
                </a:cubicBezTo>
                <a:cubicBezTo>
                  <a:pt x="2989" y="10562"/>
                  <a:pt x="3199" y="9344"/>
                  <a:pt x="3140" y="8442"/>
                </a:cubicBezTo>
                <a:cubicBezTo>
                  <a:pt x="3057" y="7167"/>
                  <a:pt x="2471" y="6168"/>
                  <a:pt x="1806" y="6168"/>
                </a:cubicBezTo>
                <a:cubicBezTo>
                  <a:pt x="760" y="6168"/>
                  <a:pt x="0" y="8589"/>
                  <a:pt x="0" y="11925"/>
                </a:cubicBezTo>
                <a:cubicBezTo>
                  <a:pt x="0" y="14482"/>
                  <a:pt x="534" y="16045"/>
                  <a:pt x="982" y="16906"/>
                </a:cubicBezTo>
                <a:cubicBezTo>
                  <a:pt x="1522" y="17943"/>
                  <a:pt x="2241" y="18541"/>
                  <a:pt x="2955" y="18541"/>
                </a:cubicBezTo>
                <a:cubicBezTo>
                  <a:pt x="4444" y="18541"/>
                  <a:pt x="5748" y="16679"/>
                  <a:pt x="7040" y="14234"/>
                </a:cubicBezTo>
                <a:cubicBezTo>
                  <a:pt x="7073" y="14172"/>
                  <a:pt x="7127" y="14214"/>
                  <a:pt x="7131" y="14309"/>
                </a:cubicBezTo>
                <a:cubicBezTo>
                  <a:pt x="7223" y="16100"/>
                  <a:pt x="7672" y="18025"/>
                  <a:pt x="9187" y="18025"/>
                </a:cubicBezTo>
                <a:cubicBezTo>
                  <a:pt x="10685" y="18025"/>
                  <a:pt x="11964" y="15196"/>
                  <a:pt x="12369" y="14195"/>
                </a:cubicBezTo>
                <a:cubicBezTo>
                  <a:pt x="12423" y="14063"/>
                  <a:pt x="12382" y="13859"/>
                  <a:pt x="12300" y="13847"/>
                </a:cubicBezTo>
                <a:cubicBezTo>
                  <a:pt x="11899" y="13782"/>
                  <a:pt x="11055" y="13330"/>
                  <a:pt x="11232" y="10653"/>
                </a:cubicBezTo>
                <a:cubicBezTo>
                  <a:pt x="11403" y="8075"/>
                  <a:pt x="12937" y="3152"/>
                  <a:pt x="15849" y="3152"/>
                </a:cubicBezTo>
                <a:cubicBezTo>
                  <a:pt x="18645" y="3152"/>
                  <a:pt x="19857" y="6752"/>
                  <a:pt x="20203" y="9775"/>
                </a:cubicBezTo>
                <a:cubicBezTo>
                  <a:pt x="20245" y="10242"/>
                  <a:pt x="20269" y="10714"/>
                  <a:pt x="20269" y="11186"/>
                </a:cubicBezTo>
                <a:cubicBezTo>
                  <a:pt x="20269" y="15595"/>
                  <a:pt x="19052" y="18793"/>
                  <a:pt x="17376" y="18793"/>
                </a:cubicBezTo>
                <a:cubicBezTo>
                  <a:pt x="16160" y="18793"/>
                  <a:pt x="14928" y="17461"/>
                  <a:pt x="14928" y="14913"/>
                </a:cubicBezTo>
                <a:cubicBezTo>
                  <a:pt x="14928" y="13737"/>
                  <a:pt x="15322" y="11935"/>
                  <a:pt x="16036" y="11754"/>
                </a:cubicBezTo>
                <a:cubicBezTo>
                  <a:pt x="16490" y="11639"/>
                  <a:pt x="16642" y="11847"/>
                  <a:pt x="16678" y="11914"/>
                </a:cubicBezTo>
                <a:cubicBezTo>
                  <a:pt x="16687" y="11932"/>
                  <a:pt x="16695" y="11952"/>
                  <a:pt x="16703" y="11974"/>
                </a:cubicBezTo>
                <a:cubicBezTo>
                  <a:pt x="16706" y="11983"/>
                  <a:pt x="16709" y="11995"/>
                  <a:pt x="16711" y="12003"/>
                </a:cubicBezTo>
                <a:cubicBezTo>
                  <a:pt x="16757" y="12163"/>
                  <a:pt x="16762" y="12405"/>
                  <a:pt x="16762" y="12514"/>
                </a:cubicBezTo>
                <a:cubicBezTo>
                  <a:pt x="16762" y="12707"/>
                  <a:pt x="16664" y="12940"/>
                  <a:pt x="16472" y="13211"/>
                </a:cubicBezTo>
                <a:lnTo>
                  <a:pt x="16463" y="13222"/>
                </a:lnTo>
                <a:cubicBezTo>
                  <a:pt x="16214" y="13572"/>
                  <a:pt x="16094" y="14185"/>
                  <a:pt x="16149" y="14820"/>
                </a:cubicBezTo>
                <a:cubicBezTo>
                  <a:pt x="16216" y="15578"/>
                  <a:pt x="16522" y="16231"/>
                  <a:pt x="16894" y="16409"/>
                </a:cubicBezTo>
                <a:cubicBezTo>
                  <a:pt x="17255" y="16580"/>
                  <a:pt x="17621" y="16272"/>
                  <a:pt x="17852" y="15606"/>
                </a:cubicBezTo>
                <a:cubicBezTo>
                  <a:pt x="18306" y="14290"/>
                  <a:pt x="18435" y="12091"/>
                  <a:pt x="17808" y="10404"/>
                </a:cubicBezTo>
                <a:cubicBezTo>
                  <a:pt x="17739" y="10187"/>
                  <a:pt x="17655" y="9989"/>
                  <a:pt x="17562" y="9814"/>
                </a:cubicBezTo>
                <a:cubicBezTo>
                  <a:pt x="17163" y="9070"/>
                  <a:pt x="16597" y="8786"/>
                  <a:pt x="15878" y="8968"/>
                </a:cubicBezTo>
                <a:cubicBezTo>
                  <a:pt x="15302" y="9114"/>
                  <a:pt x="14728" y="9796"/>
                  <a:pt x="14302" y="10844"/>
                </a:cubicBezTo>
                <a:cubicBezTo>
                  <a:pt x="13847" y="11962"/>
                  <a:pt x="13596" y="13406"/>
                  <a:pt x="13596" y="14909"/>
                </a:cubicBezTo>
                <a:cubicBezTo>
                  <a:pt x="13596" y="16631"/>
                  <a:pt x="13958" y="18319"/>
                  <a:pt x="14588" y="19539"/>
                </a:cubicBezTo>
                <a:cubicBezTo>
                  <a:pt x="15074" y="20478"/>
                  <a:pt x="15953" y="21600"/>
                  <a:pt x="17378" y="21600"/>
                </a:cubicBezTo>
                <a:cubicBezTo>
                  <a:pt x="18556" y="21600"/>
                  <a:pt x="19634" y="20529"/>
                  <a:pt x="20415" y="18587"/>
                </a:cubicBezTo>
                <a:cubicBezTo>
                  <a:pt x="21179" y="16682"/>
                  <a:pt x="21600" y="14054"/>
                  <a:pt x="21600" y="11182"/>
                </a:cubicBezTo>
                <a:cubicBezTo>
                  <a:pt x="21600" y="8317"/>
                  <a:pt x="21013" y="5507"/>
                  <a:pt x="19990" y="3475"/>
                </a:cubicBezTo>
                <a:cubicBezTo>
                  <a:pt x="19191" y="1889"/>
                  <a:pt x="17743" y="0"/>
                  <a:pt x="15378" y="0"/>
                </a:cubicBezTo>
                <a:close/>
                <a:moveTo>
                  <a:pt x="10849" y="6421"/>
                </a:moveTo>
                <a:cubicBezTo>
                  <a:pt x="10880" y="6366"/>
                  <a:pt x="10923" y="6447"/>
                  <a:pt x="10900" y="6517"/>
                </a:cubicBezTo>
                <a:cubicBezTo>
                  <a:pt x="9964" y="9323"/>
                  <a:pt x="9681" y="12221"/>
                  <a:pt x="10508" y="14192"/>
                </a:cubicBezTo>
                <a:cubicBezTo>
                  <a:pt x="10540" y="14268"/>
                  <a:pt x="10538" y="14381"/>
                  <a:pt x="10501" y="14447"/>
                </a:cubicBezTo>
                <a:cubicBezTo>
                  <a:pt x="10337" y="14746"/>
                  <a:pt x="9873" y="15478"/>
                  <a:pt x="9266" y="15478"/>
                </a:cubicBezTo>
                <a:cubicBezTo>
                  <a:pt x="8504" y="15478"/>
                  <a:pt x="8230" y="14566"/>
                  <a:pt x="8404" y="12838"/>
                </a:cubicBezTo>
                <a:cubicBezTo>
                  <a:pt x="8626" y="10624"/>
                  <a:pt x="9545" y="8711"/>
                  <a:pt x="10849" y="6421"/>
                </a:cubicBezTo>
                <a:close/>
              </a:path>
            </a:pathLst>
          </a:custGeom>
          <a:blipFill>
            <a:blip r:embed="rId1"/>
          </a:blip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
        <p:nvSpPr>
          <p:cNvPr id="2" name="手繪多邊形 1"/>
          <p:cNvSpPr/>
          <p:nvPr/>
        </p:nvSpPr>
        <p:spPr>
          <a:xfrm>
            <a:off x="5336498" y="2623279"/>
            <a:ext cx="1858781" cy="1004341"/>
          </a:xfrm>
          <a:custGeom>
            <a:avLst/>
            <a:gdLst>
              <a:gd name="connsiteX0" fmla="*/ 629587 w 1858781"/>
              <a:gd name="connsiteY0" fmla="*/ 1004341 h 1004341"/>
              <a:gd name="connsiteX1" fmla="*/ 1034322 w 1858781"/>
              <a:gd name="connsiteY1" fmla="*/ 674557 h 1004341"/>
              <a:gd name="connsiteX2" fmla="*/ 614597 w 1858781"/>
              <a:gd name="connsiteY2" fmla="*/ 0 h 1004341"/>
              <a:gd name="connsiteX3" fmla="*/ 614597 w 1858781"/>
              <a:gd name="connsiteY3" fmla="*/ 0 h 1004341"/>
              <a:gd name="connsiteX4" fmla="*/ 0 w 1858781"/>
              <a:gd name="connsiteY4" fmla="*/ 524655 h 1004341"/>
              <a:gd name="connsiteX5" fmla="*/ 629587 w 1858781"/>
              <a:gd name="connsiteY5" fmla="*/ 929390 h 1004341"/>
              <a:gd name="connsiteX6" fmla="*/ 1858781 w 1858781"/>
              <a:gd name="connsiteY6" fmla="*/ 374754 h 1004341"/>
              <a:gd name="connsiteX7" fmla="*/ 1858781 w 1858781"/>
              <a:gd name="connsiteY7" fmla="*/ 374754 h 1004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58781" h="1004341">
                <a:moveTo>
                  <a:pt x="629587" y="1004341"/>
                </a:moveTo>
                <a:lnTo>
                  <a:pt x="1034322" y="674557"/>
                </a:lnTo>
                <a:lnTo>
                  <a:pt x="614597" y="0"/>
                </a:lnTo>
                <a:lnTo>
                  <a:pt x="614597" y="0"/>
                </a:lnTo>
                <a:lnTo>
                  <a:pt x="0" y="524655"/>
                </a:lnTo>
                <a:lnTo>
                  <a:pt x="629587" y="929390"/>
                </a:lnTo>
                <a:lnTo>
                  <a:pt x="1858781" y="374754"/>
                </a:lnTo>
                <a:lnTo>
                  <a:pt x="1858781" y="374754"/>
                </a:lnTo>
              </a:path>
            </a:pathLst>
          </a:custGeom>
          <a:noFill/>
          <a:ln w="12700" cap="flat">
            <a:noFill/>
            <a:miter lim="400000"/>
          </a:ln>
          <a:effectLst>
            <a:outerShdw blurRad="63500" dir="162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pPr>
            <a:endParaRPr kumimoji="0" lang="zh-TW" altLang="en-US" sz="1800" b="0" i="0" u="none" strike="noStrike" cap="none" spc="0" normalizeH="0" baseline="0">
              <a:ln>
                <a:noFill/>
              </a:ln>
              <a:solidFill>
                <a:srgbClr val="000000"/>
              </a:solidFill>
              <a:effectLst/>
              <a:uFillTx/>
            </a:endParaRPr>
          </a:p>
        </p:txBody>
      </p:sp>
      <p:sp>
        <p:nvSpPr>
          <p:cNvPr id="3" name="手繪多邊形 2"/>
          <p:cNvSpPr/>
          <p:nvPr/>
        </p:nvSpPr>
        <p:spPr>
          <a:xfrm>
            <a:off x="5488898" y="2775679"/>
            <a:ext cx="1858781" cy="1004341"/>
          </a:xfrm>
          <a:custGeom>
            <a:avLst/>
            <a:gdLst>
              <a:gd name="connsiteX0" fmla="*/ 629587 w 1858781"/>
              <a:gd name="connsiteY0" fmla="*/ 1004341 h 1004341"/>
              <a:gd name="connsiteX1" fmla="*/ 1034322 w 1858781"/>
              <a:gd name="connsiteY1" fmla="*/ 674557 h 1004341"/>
              <a:gd name="connsiteX2" fmla="*/ 614597 w 1858781"/>
              <a:gd name="connsiteY2" fmla="*/ 0 h 1004341"/>
              <a:gd name="connsiteX3" fmla="*/ 614597 w 1858781"/>
              <a:gd name="connsiteY3" fmla="*/ 0 h 1004341"/>
              <a:gd name="connsiteX4" fmla="*/ 0 w 1858781"/>
              <a:gd name="connsiteY4" fmla="*/ 524655 h 1004341"/>
              <a:gd name="connsiteX5" fmla="*/ 629587 w 1858781"/>
              <a:gd name="connsiteY5" fmla="*/ 929390 h 1004341"/>
              <a:gd name="connsiteX6" fmla="*/ 1858781 w 1858781"/>
              <a:gd name="connsiteY6" fmla="*/ 374754 h 1004341"/>
              <a:gd name="connsiteX7" fmla="*/ 1858781 w 1858781"/>
              <a:gd name="connsiteY7" fmla="*/ 374754 h 1004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58781" h="1004341">
                <a:moveTo>
                  <a:pt x="629587" y="1004341"/>
                </a:moveTo>
                <a:lnTo>
                  <a:pt x="1034322" y="674557"/>
                </a:lnTo>
                <a:lnTo>
                  <a:pt x="614597" y="0"/>
                </a:lnTo>
                <a:lnTo>
                  <a:pt x="614597" y="0"/>
                </a:lnTo>
                <a:lnTo>
                  <a:pt x="0" y="524655"/>
                </a:lnTo>
                <a:lnTo>
                  <a:pt x="629587" y="929390"/>
                </a:lnTo>
                <a:lnTo>
                  <a:pt x="1858781" y="374754"/>
                </a:lnTo>
                <a:lnTo>
                  <a:pt x="1858781" y="374754"/>
                </a:lnTo>
              </a:path>
            </a:pathLst>
          </a:custGeom>
          <a:noFill/>
          <a:ln w="12700" cap="flat">
            <a:noFill/>
            <a:miter lim="400000"/>
          </a:ln>
          <a:effectLst>
            <a:outerShdw blurRad="63500" dir="162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pPr>
            <a:endParaRPr kumimoji="0" lang="zh-TW" altLang="en-US" sz="1800" b="0" i="0" u="none" strike="noStrike" cap="none" spc="0" normalizeH="0" baseline="0">
              <a:ln>
                <a:noFill/>
              </a:ln>
              <a:solidFill>
                <a:srgbClr val="000000"/>
              </a:solidFill>
              <a:effectLst/>
              <a:uFillTx/>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9 弟兄们，你们不要彼此埋怨，免得受审判。看哪，审判的主站在门前了。…"/>
          <p:cNvSpPr txBox="1">
            <a:spLocks noGrp="1"/>
          </p:cNvSpPr>
          <p:nvPr>
            <p:ph type="title"/>
          </p:nvPr>
        </p:nvSpPr>
        <p:spPr>
          <a:xfrm>
            <a:off x="1270000" y="1246113"/>
            <a:ext cx="10464800" cy="7261374"/>
          </a:xfrm>
          <a:prstGeom prst="rect">
            <a:avLst/>
          </a:prstGeom>
          <a:effectLst>
            <a:outerShdw blurRad="50800" dist="63500" dir="2700000" rotWithShape="0">
              <a:srgbClr val="000000">
                <a:alpha val="50000"/>
              </a:srgbClr>
            </a:outerShdw>
          </a:effectLst>
        </p:spPr>
        <p:txBody>
          <a:bodyPr/>
          <a:lstStyle/>
          <a:p>
            <a:pPr algn="just">
              <a:defRPr sz="4200">
                <a:solidFill>
                  <a:srgbClr val="FFFB00"/>
                </a:solidFill>
                <a:effectLst>
                  <a:outerShdw blurRad="63500" dist="25400" dir="2700000" rotWithShape="0">
                    <a:srgbClr val="000000">
                      <a:alpha val="70000"/>
                    </a:srgbClr>
                  </a:outerShdw>
                </a:effectLst>
                <a:latin typeface="Helvetica"/>
                <a:ea typeface="Helvetica"/>
                <a:cs typeface="Helvetica"/>
                <a:sym typeface="Helvetica"/>
              </a:defRPr>
            </a:pPr>
            <a:r>
              <a:rPr baseline="32000" dirty="0"/>
              <a:t>9</a:t>
            </a:r>
            <a:r>
              <a:rPr b="1" dirty="0">
                <a:latin typeface="Microsoft YaHei" panose="020B0503020204020204" pitchFamily="34" charset="-122"/>
                <a:ea typeface="Microsoft YaHei" panose="020B0503020204020204" pitchFamily="34" charset="-122"/>
              </a:rPr>
              <a:t>弟兄们，你们不要彼此埋怨，免得受审判。看哪，审判的主站在门前了。</a:t>
            </a:r>
            <a:endParaRPr b="1" dirty="0">
              <a:latin typeface="Microsoft YaHei" panose="020B0503020204020204" pitchFamily="34" charset="-122"/>
              <a:ea typeface="Microsoft YaHei" panose="020B0503020204020204" pitchFamily="34" charset="-122"/>
            </a:endParaRPr>
          </a:p>
          <a:p>
            <a:pPr algn="l">
              <a:defRPr sz="4200">
                <a:solidFill>
                  <a:srgbClr val="FFFB00"/>
                </a:solidFill>
                <a:effectLst>
                  <a:outerShdw blurRad="63500" dist="25400" dir="2700000" rotWithShape="0">
                    <a:srgbClr val="000000">
                      <a:alpha val="70000"/>
                    </a:srgbClr>
                  </a:outerShdw>
                </a:effectLst>
                <a:latin typeface="Helvetica"/>
                <a:ea typeface="Helvetica"/>
                <a:cs typeface="Helvetica"/>
                <a:sym typeface="Helvetica"/>
              </a:defRPr>
            </a:pPr>
            <a:endParaRPr dirty="0"/>
          </a:p>
          <a:p>
            <a:pPr algn="l">
              <a:lnSpc>
                <a:spcPct val="90000"/>
              </a:lnSpc>
              <a:defRPr sz="4200">
                <a:solidFill>
                  <a:srgbClr val="EBEBEB"/>
                </a:solidFill>
                <a:effectLst>
                  <a:outerShdw blurRad="63500" dist="25400" dir="2700000" rotWithShape="0">
                    <a:srgbClr val="000000">
                      <a:alpha val="70000"/>
                    </a:srgbClr>
                  </a:outerShdw>
                </a:effectLst>
                <a:latin typeface="Original Garamond BT"/>
                <a:ea typeface="Original Garamond BT"/>
                <a:cs typeface="Original Garamond BT"/>
                <a:sym typeface="Original Garamond BT"/>
              </a:defRPr>
            </a:pPr>
            <a:r>
              <a:rPr sz="3600" baseline="32000" dirty="0">
                <a:latin typeface="Futura Medium" panose="020B0602020204020303" pitchFamily="34" charset="-79"/>
                <a:cs typeface="Futura Medium" panose="020B0602020204020303" pitchFamily="34" charset="-79"/>
              </a:rPr>
              <a:t>9</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Seufzt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nicht</a:t>
            </a:r>
            <a:r>
              <a:rPr sz="3600" dirty="0">
                <a:latin typeface="Futura Medium" panose="020B0602020204020303" pitchFamily="34" charset="-79"/>
                <a:cs typeface="Futura Medium" panose="020B0602020204020303" pitchFamily="34" charset="-79"/>
              </a:rPr>
              <a:t> (= </a:t>
            </a:r>
            <a:r>
              <a:rPr sz="3600" i="1" dirty="0" err="1">
                <a:latin typeface="Futura Medium" panose="020B0602020204020303" pitchFamily="34" charset="-79"/>
                <a:cs typeface="Futura Medium" panose="020B0602020204020303" pitchFamily="34" charset="-79"/>
              </a:rPr>
              <a:t>werdet</a:t>
            </a:r>
            <a:r>
              <a:rPr sz="3600" i="1" dirty="0">
                <a:latin typeface="Futura Medium" panose="020B0602020204020303" pitchFamily="34" charset="-79"/>
                <a:cs typeface="Futura Medium" panose="020B0602020204020303" pitchFamily="34" charset="-79"/>
              </a:rPr>
              <a:t> </a:t>
            </a:r>
            <a:r>
              <a:rPr sz="3600" i="1" dirty="0" err="1">
                <a:latin typeface="Futura Medium" panose="020B0602020204020303" pitchFamily="34" charset="-79"/>
                <a:cs typeface="Futura Medium" panose="020B0602020204020303" pitchFamily="34" charset="-79"/>
              </a:rPr>
              <a:t>nicht</a:t>
            </a:r>
            <a:r>
              <a:rPr sz="3600" i="1" dirty="0">
                <a:latin typeface="Futura Medium" panose="020B0602020204020303" pitchFamily="34" charset="-79"/>
                <a:cs typeface="Futura Medium" panose="020B0602020204020303" pitchFamily="34" charset="-79"/>
              </a:rPr>
              <a:t> </a:t>
            </a:r>
            <a:r>
              <a:rPr sz="3600" i="1" dirty="0" err="1">
                <a:latin typeface="Futura Medium" panose="020B0602020204020303" pitchFamily="34" charset="-79"/>
                <a:cs typeface="Futura Medium" panose="020B0602020204020303" pitchFamily="34" charset="-79"/>
              </a:rPr>
              <a:t>ungehalten</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gegeneinander</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liebe</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Brüder</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damit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ihr</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nicht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gerichtet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werdet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Bedenkt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wohl</a:t>
            </a:r>
            <a:r>
              <a:rPr sz="3600" dirty="0">
                <a:latin typeface="Futura Medium" panose="020B0602020204020303" pitchFamily="34" charset="-79"/>
                <a:cs typeface="Futura Medium" panose="020B0602020204020303" pitchFamily="34" charset="-79"/>
              </a:rPr>
              <a:t>: Der Richter </a:t>
            </a:r>
            <a:br>
              <a:rPr lang="en-US" sz="3600" dirty="0">
                <a:latin typeface="Futura Medium" panose="020B0602020204020303" pitchFamily="34" charset="-79"/>
                <a:cs typeface="Futura Medium" panose="020B0602020204020303" pitchFamily="34" charset="-79"/>
              </a:rPr>
            </a:br>
            <a:r>
              <a:rPr sz="3600" dirty="0" err="1">
                <a:latin typeface="Futura Medium" panose="020B0602020204020303" pitchFamily="34" charset="-79"/>
                <a:cs typeface="Futura Medium" panose="020B0602020204020303" pitchFamily="34" charset="-79"/>
              </a:rPr>
              <a:t>steht</a:t>
            </a:r>
            <a:r>
              <a:rPr sz="3600" dirty="0">
                <a:latin typeface="Futura Medium" panose="020B0602020204020303" pitchFamily="34" charset="-79"/>
                <a:cs typeface="Futura Medium" panose="020B0602020204020303" pitchFamily="34" charset="-79"/>
              </a:rPr>
              <a:t> (</a:t>
            </a:r>
            <a:r>
              <a:rPr sz="3600" i="1" dirty="0" err="1">
                <a:latin typeface="Futura Medium" panose="020B0602020204020303" pitchFamily="34" charset="-79"/>
                <a:cs typeface="Futura Medium" panose="020B0602020204020303" pitchFamily="34" charset="-79"/>
              </a:rPr>
              <a:t>schon</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vor</a:t>
            </a:r>
            <a:r>
              <a:rPr sz="3600" dirty="0">
                <a:latin typeface="Futura Medium" panose="020B0602020204020303" pitchFamily="34" charset="-79"/>
                <a:cs typeface="Futura Medium" panose="020B0602020204020303" pitchFamily="34" charset="-79"/>
              </a:rPr>
              <a:t> der </a:t>
            </a:r>
            <a:r>
              <a:rPr sz="3600" dirty="0" err="1">
                <a:latin typeface="Futura Medium" panose="020B0602020204020303" pitchFamily="34" charset="-79"/>
                <a:cs typeface="Futura Medium" panose="020B0602020204020303" pitchFamily="34" charset="-79"/>
              </a:rPr>
              <a:t>Tür</a:t>
            </a:r>
            <a:r>
              <a:rPr sz="3600" dirty="0">
                <a:latin typeface="Futura Medium" panose="020B0602020204020303" pitchFamily="34" charset="-79"/>
                <a:cs typeface="Futura Medium" panose="020B0602020204020303" pitchFamily="34" charset="-79"/>
              </a:rPr>
              <a:t>!</a:t>
            </a:r>
            <a:r>
              <a:rPr dirty="0">
                <a:latin typeface="OrigGarmnd BT" panose="02020602050306020403" pitchFamily="18" charset="0"/>
              </a:rPr>
              <a:t> </a:t>
            </a:r>
            <a:r>
              <a:rPr sz="2500" dirty="0">
                <a:latin typeface="OrigGarmnd BT" panose="02020602050306020403" pitchFamily="18" charset="0"/>
              </a:rPr>
              <a:t>(</a:t>
            </a:r>
            <a:r>
              <a:rPr sz="2500" dirty="0" err="1">
                <a:latin typeface="OrigGarmnd BT" panose="02020602050306020403" pitchFamily="18" charset="0"/>
              </a:rPr>
              <a:t>Menge</a:t>
            </a:r>
            <a:r>
              <a:rPr sz="2500" dirty="0">
                <a:latin typeface="OrigGarmnd BT" panose="02020602050306020403" pitchFamily="18" charset="0"/>
              </a:rPr>
              <a:t> B)</a:t>
            </a:r>
            <a:endParaRPr sz="2500" dirty="0">
              <a:latin typeface="OrigGarmnd BT" panose="02020602050306020403" pitchFamily="18" charset="0"/>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教会生活中的忍耐…"/>
          <p:cNvSpPr txBox="1">
            <a:spLocks noGrp="1"/>
          </p:cNvSpPr>
          <p:nvPr>
            <p:ph type="title"/>
          </p:nvPr>
        </p:nvSpPr>
        <p:spPr>
          <a:xfrm>
            <a:off x="1270000" y="3211446"/>
            <a:ext cx="10464800" cy="2935354"/>
          </a:xfrm>
          <a:prstGeom prst="rect">
            <a:avLst/>
          </a:prstGeom>
        </p:spPr>
        <p:txBody>
          <a:bodyPr/>
          <a:lstStyle/>
          <a:p>
            <a:pPr>
              <a:defRPr sz="8500">
                <a:solidFill>
                  <a:srgbClr val="FFFB00"/>
                </a:solidFill>
                <a:latin typeface="Beirut Regular" panose="00000600000000000000"/>
                <a:ea typeface="Beirut Regular" panose="00000600000000000000"/>
                <a:cs typeface="Beirut Regular" panose="00000600000000000000"/>
                <a:sym typeface="Beirut Regular" panose="00000600000000000000"/>
              </a:defRPr>
            </a:pPr>
            <a:r>
              <a:rPr b="1" dirty="0" err="1">
                <a:latin typeface="Microsoft YaHei" panose="020B0503020204020204" pitchFamily="34" charset="-122"/>
                <a:ea typeface="Microsoft YaHei" panose="020B0503020204020204" pitchFamily="34" charset="-122"/>
              </a:rPr>
              <a:t>教会生活中的忍耐</a:t>
            </a:r>
            <a:endParaRPr b="1" dirty="0">
              <a:latin typeface="Microsoft YaHei" panose="020B0503020204020204" pitchFamily="34" charset="-122"/>
              <a:ea typeface="Microsoft YaHei" panose="020B0503020204020204" pitchFamily="34" charset="-122"/>
            </a:endParaRPr>
          </a:p>
          <a:p>
            <a:pPr>
              <a:defRPr sz="5600">
                <a:latin typeface="Beirut Regular" panose="00000600000000000000"/>
                <a:ea typeface="Beirut Regular" panose="00000600000000000000"/>
                <a:cs typeface="Beirut Regular" panose="00000600000000000000"/>
                <a:sym typeface="Beirut Regular" panose="00000600000000000000"/>
              </a:defRPr>
            </a:pPr>
            <a:r>
              <a:rPr b="1" dirty="0">
                <a:latin typeface="Microsoft YaHei" panose="020B0503020204020204" pitchFamily="34" charset="-122"/>
                <a:ea typeface="Microsoft YaHei" panose="020B0503020204020204" pitchFamily="34" charset="-122"/>
              </a:rPr>
              <a:t>Geduld in der Gemeinde</a:t>
            </a:r>
            <a:endParaRPr b="1" dirty="0">
              <a:latin typeface="Microsoft YaHei" panose="020B0503020204020204" pitchFamily="34" charset="-122"/>
              <a:ea typeface="Microsoft YaHei" panose="020B0503020204020204" pitchFamily="34" charset="-122"/>
            </a:endParaRPr>
          </a:p>
        </p:txBody>
      </p:sp>
      <p:sp>
        <p:nvSpPr>
          <p:cNvPr id="158" name="棕櫚樹"/>
          <p:cNvSpPr/>
          <p:nvPr/>
        </p:nvSpPr>
        <p:spPr>
          <a:xfrm>
            <a:off x="2570693" y="1538801"/>
            <a:ext cx="988481" cy="1460532"/>
          </a:xfrm>
          <a:custGeom>
            <a:avLst/>
            <a:gdLst/>
            <a:ahLst/>
            <a:cxnLst>
              <a:cxn ang="0">
                <a:pos x="wd2" y="hd2"/>
              </a:cxn>
              <a:cxn ang="5400000">
                <a:pos x="wd2" y="hd2"/>
              </a:cxn>
              <a:cxn ang="10800000">
                <a:pos x="wd2" y="hd2"/>
              </a:cxn>
              <a:cxn ang="16200000">
                <a:pos x="wd2" y="hd2"/>
              </a:cxn>
            </a:cxnLst>
            <a:rect l="0" t="0" r="r" b="b"/>
            <a:pathLst>
              <a:path w="21600" h="21600" extrusionOk="0">
                <a:moveTo>
                  <a:pt x="6984" y="0"/>
                </a:moveTo>
                <a:cubicBezTo>
                  <a:pt x="6984" y="0"/>
                  <a:pt x="7408" y="293"/>
                  <a:pt x="8033" y="823"/>
                </a:cubicBezTo>
                <a:cubicBezTo>
                  <a:pt x="6733" y="303"/>
                  <a:pt x="4906" y="71"/>
                  <a:pt x="2346" y="404"/>
                </a:cubicBezTo>
                <a:cubicBezTo>
                  <a:pt x="2379" y="414"/>
                  <a:pt x="2413" y="425"/>
                  <a:pt x="2446" y="435"/>
                </a:cubicBezTo>
                <a:cubicBezTo>
                  <a:pt x="3367" y="368"/>
                  <a:pt x="4667" y="443"/>
                  <a:pt x="6091" y="1050"/>
                </a:cubicBezTo>
                <a:cubicBezTo>
                  <a:pt x="5081" y="878"/>
                  <a:pt x="4146" y="782"/>
                  <a:pt x="3362" y="729"/>
                </a:cubicBezTo>
                <a:cubicBezTo>
                  <a:pt x="5630" y="1493"/>
                  <a:pt x="7737" y="2480"/>
                  <a:pt x="9386" y="4022"/>
                </a:cubicBezTo>
                <a:cubicBezTo>
                  <a:pt x="7002" y="2252"/>
                  <a:pt x="2994" y="2876"/>
                  <a:pt x="2994" y="2876"/>
                </a:cubicBezTo>
                <a:cubicBezTo>
                  <a:pt x="2994" y="2876"/>
                  <a:pt x="5165" y="3008"/>
                  <a:pt x="7370" y="3520"/>
                </a:cubicBezTo>
                <a:cubicBezTo>
                  <a:pt x="4779" y="3019"/>
                  <a:pt x="1638" y="2996"/>
                  <a:pt x="0" y="5174"/>
                </a:cubicBezTo>
                <a:cubicBezTo>
                  <a:pt x="173" y="5136"/>
                  <a:pt x="357" y="5099"/>
                  <a:pt x="550" y="5061"/>
                </a:cubicBezTo>
                <a:cubicBezTo>
                  <a:pt x="725" y="4809"/>
                  <a:pt x="1072" y="4512"/>
                  <a:pt x="1770" y="4368"/>
                </a:cubicBezTo>
                <a:cubicBezTo>
                  <a:pt x="1503" y="4613"/>
                  <a:pt x="1280" y="4807"/>
                  <a:pt x="1096" y="4960"/>
                </a:cubicBezTo>
                <a:cubicBezTo>
                  <a:pt x="2271" y="4758"/>
                  <a:pt x="3752" y="4598"/>
                  <a:pt x="5502" y="4664"/>
                </a:cubicBezTo>
                <a:cubicBezTo>
                  <a:pt x="4730" y="4840"/>
                  <a:pt x="4224" y="5089"/>
                  <a:pt x="4224" y="5089"/>
                </a:cubicBezTo>
                <a:cubicBezTo>
                  <a:pt x="4224" y="5089"/>
                  <a:pt x="6557" y="4831"/>
                  <a:pt x="8684" y="5023"/>
                </a:cubicBezTo>
                <a:cubicBezTo>
                  <a:pt x="6742" y="5445"/>
                  <a:pt x="3491" y="6554"/>
                  <a:pt x="3267" y="9264"/>
                </a:cubicBezTo>
                <a:cubicBezTo>
                  <a:pt x="3461" y="8961"/>
                  <a:pt x="3788" y="8631"/>
                  <a:pt x="4329" y="8323"/>
                </a:cubicBezTo>
                <a:cubicBezTo>
                  <a:pt x="3980" y="8942"/>
                  <a:pt x="3705" y="9382"/>
                  <a:pt x="3498" y="9692"/>
                </a:cubicBezTo>
                <a:cubicBezTo>
                  <a:pt x="4319" y="8964"/>
                  <a:pt x="5372" y="8011"/>
                  <a:pt x="6755" y="7147"/>
                </a:cubicBezTo>
                <a:cubicBezTo>
                  <a:pt x="6276" y="7726"/>
                  <a:pt x="6277" y="8238"/>
                  <a:pt x="6277" y="8238"/>
                </a:cubicBezTo>
                <a:cubicBezTo>
                  <a:pt x="6277" y="8238"/>
                  <a:pt x="7903" y="6926"/>
                  <a:pt x="9878" y="5721"/>
                </a:cubicBezTo>
                <a:lnTo>
                  <a:pt x="9955" y="5696"/>
                </a:lnTo>
                <a:lnTo>
                  <a:pt x="9528" y="7094"/>
                </a:lnTo>
                <a:lnTo>
                  <a:pt x="9356" y="7101"/>
                </a:lnTo>
                <a:lnTo>
                  <a:pt x="8893" y="8821"/>
                </a:lnTo>
                <a:lnTo>
                  <a:pt x="8705" y="8738"/>
                </a:lnTo>
                <a:lnTo>
                  <a:pt x="8149" y="11431"/>
                </a:lnTo>
                <a:lnTo>
                  <a:pt x="7941" y="11442"/>
                </a:lnTo>
                <a:lnTo>
                  <a:pt x="7627" y="14159"/>
                </a:lnTo>
                <a:lnTo>
                  <a:pt x="7419" y="14126"/>
                </a:lnTo>
                <a:lnTo>
                  <a:pt x="7694" y="17418"/>
                </a:lnTo>
                <a:lnTo>
                  <a:pt x="7522" y="17467"/>
                </a:lnTo>
                <a:lnTo>
                  <a:pt x="8394" y="21600"/>
                </a:lnTo>
                <a:lnTo>
                  <a:pt x="10050" y="21600"/>
                </a:lnTo>
                <a:lnTo>
                  <a:pt x="9219" y="16988"/>
                </a:lnTo>
                <a:lnTo>
                  <a:pt x="9080" y="17027"/>
                </a:lnTo>
                <a:lnTo>
                  <a:pt x="9116" y="14389"/>
                </a:lnTo>
                <a:lnTo>
                  <a:pt x="9014" y="14372"/>
                </a:lnTo>
                <a:lnTo>
                  <a:pt x="9572" y="11356"/>
                </a:lnTo>
                <a:lnTo>
                  <a:pt x="9428" y="11363"/>
                </a:lnTo>
                <a:lnTo>
                  <a:pt x="10058" y="9345"/>
                </a:lnTo>
                <a:lnTo>
                  <a:pt x="9960" y="9300"/>
                </a:lnTo>
                <a:lnTo>
                  <a:pt x="10855" y="7042"/>
                </a:lnTo>
                <a:lnTo>
                  <a:pt x="10727" y="7047"/>
                </a:lnTo>
                <a:lnTo>
                  <a:pt x="11411" y="5590"/>
                </a:lnTo>
                <a:lnTo>
                  <a:pt x="11576" y="5625"/>
                </a:lnTo>
                <a:cubicBezTo>
                  <a:pt x="12145" y="5789"/>
                  <a:pt x="15386" y="6763"/>
                  <a:pt x="17263" y="8200"/>
                </a:cubicBezTo>
                <a:cubicBezTo>
                  <a:pt x="16976" y="7698"/>
                  <a:pt x="16556" y="7293"/>
                  <a:pt x="16069" y="6966"/>
                </a:cubicBezTo>
                <a:cubicBezTo>
                  <a:pt x="17217" y="7490"/>
                  <a:pt x="18204" y="8127"/>
                  <a:pt x="19190" y="8903"/>
                </a:cubicBezTo>
                <a:cubicBezTo>
                  <a:pt x="19190" y="8903"/>
                  <a:pt x="19243" y="8153"/>
                  <a:pt x="17860" y="6811"/>
                </a:cubicBezTo>
                <a:cubicBezTo>
                  <a:pt x="18409" y="6987"/>
                  <a:pt x="18782" y="7186"/>
                  <a:pt x="19030" y="7389"/>
                </a:cubicBezTo>
                <a:cubicBezTo>
                  <a:pt x="18317" y="5790"/>
                  <a:pt x="15876" y="5194"/>
                  <a:pt x="13878" y="4979"/>
                </a:cubicBezTo>
                <a:cubicBezTo>
                  <a:pt x="17204" y="4788"/>
                  <a:pt x="19688" y="5346"/>
                  <a:pt x="21345" y="5857"/>
                </a:cubicBezTo>
                <a:cubicBezTo>
                  <a:pt x="20837" y="5280"/>
                  <a:pt x="20715" y="5068"/>
                  <a:pt x="20715" y="5068"/>
                </a:cubicBezTo>
                <a:cubicBezTo>
                  <a:pt x="20715" y="5068"/>
                  <a:pt x="21165" y="5214"/>
                  <a:pt x="21600" y="5576"/>
                </a:cubicBezTo>
                <a:cubicBezTo>
                  <a:pt x="20243" y="3489"/>
                  <a:pt x="17402" y="3255"/>
                  <a:pt x="14925" y="3532"/>
                </a:cubicBezTo>
                <a:cubicBezTo>
                  <a:pt x="15909" y="3391"/>
                  <a:pt x="17016" y="3280"/>
                  <a:pt x="17963" y="3304"/>
                </a:cubicBezTo>
                <a:cubicBezTo>
                  <a:pt x="15130" y="2253"/>
                  <a:pt x="12296" y="4013"/>
                  <a:pt x="12296" y="4013"/>
                </a:cubicBezTo>
                <a:cubicBezTo>
                  <a:pt x="13338" y="2620"/>
                  <a:pt x="14831" y="1764"/>
                  <a:pt x="16875" y="900"/>
                </a:cubicBezTo>
                <a:cubicBezTo>
                  <a:pt x="16340" y="898"/>
                  <a:pt x="16147" y="879"/>
                  <a:pt x="16147" y="879"/>
                </a:cubicBezTo>
                <a:cubicBezTo>
                  <a:pt x="16147" y="879"/>
                  <a:pt x="16363" y="777"/>
                  <a:pt x="16743" y="691"/>
                </a:cubicBezTo>
                <a:cubicBezTo>
                  <a:pt x="14578" y="410"/>
                  <a:pt x="13156" y="975"/>
                  <a:pt x="12229" y="1755"/>
                </a:cubicBezTo>
                <a:cubicBezTo>
                  <a:pt x="12556" y="1366"/>
                  <a:pt x="12930" y="988"/>
                  <a:pt x="13335" y="689"/>
                </a:cubicBezTo>
                <a:cubicBezTo>
                  <a:pt x="10956" y="1222"/>
                  <a:pt x="10858" y="3023"/>
                  <a:pt x="10886" y="3574"/>
                </a:cubicBezTo>
                <a:cubicBezTo>
                  <a:pt x="10875" y="3599"/>
                  <a:pt x="10866" y="3625"/>
                  <a:pt x="10855" y="3649"/>
                </a:cubicBezTo>
                <a:cubicBezTo>
                  <a:pt x="10767" y="3402"/>
                  <a:pt x="10653" y="3150"/>
                  <a:pt x="10511" y="2900"/>
                </a:cubicBezTo>
                <a:cubicBezTo>
                  <a:pt x="9515" y="694"/>
                  <a:pt x="6984" y="0"/>
                  <a:pt x="6984" y="0"/>
                </a:cubicBezTo>
                <a:close/>
              </a:path>
            </a:pathLst>
          </a:custGeom>
          <a:solidFill>
            <a:schemeClr val="accent2">
              <a:hueOff val="1462849"/>
              <a:satOff val="-6596"/>
              <a:lumOff val="-35579"/>
            </a:schemeClr>
          </a:solidFill>
          <a:ln w="12700">
            <a:miter lim="400000"/>
          </a:ln>
          <a:effectLst>
            <a:outerShdw blurRad="63500" dir="16200000" rotWithShape="0">
              <a:srgbClr val="000000">
                <a:alpha val="50000"/>
              </a:srgbClr>
            </a:outerShdw>
          </a:effectLst>
        </p:spPr>
        <p:txBody>
          <a:bodyPr lIns="50800" tIns="50800" rIns="50800" bIns="50800" anchor="ctr"/>
          <a:lstStyle/>
          <a:p>
            <a:pPr>
              <a:defRPr sz="3200">
                <a:solidFill>
                  <a:srgbClr val="FF9300"/>
                </a:solidFill>
                <a:effectLst>
                  <a:outerShdw blurRad="63500" dist="25400" dir="2700000" rotWithShape="0">
                    <a:srgbClr val="000000">
                      <a:alpha val="70000"/>
                    </a:srgbClr>
                  </a:outerShdw>
                </a:effectLst>
              </a:defRPr>
            </a:p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界限：保持合宜的人性距离…"/>
          <p:cNvSpPr txBox="1">
            <a:spLocks noGrp="1"/>
          </p:cNvSpPr>
          <p:nvPr>
            <p:ph type="title"/>
          </p:nvPr>
        </p:nvSpPr>
        <p:spPr>
          <a:xfrm>
            <a:off x="1270000" y="1218736"/>
            <a:ext cx="10464800" cy="7316128"/>
          </a:xfrm>
          <a:prstGeom prst="rect">
            <a:avLst/>
          </a:prstGeom>
        </p:spPr>
        <p:txBody>
          <a:bodyPr/>
          <a:lstStyle/>
          <a:p>
            <a:pPr lvl="1" algn="l">
              <a:defRPr sz="3400">
                <a:solidFill>
                  <a:srgbClr val="FFFB00"/>
                </a:solidFill>
                <a:latin typeface="Helvetica"/>
                <a:ea typeface="Helvetica"/>
                <a:cs typeface="Helvetica"/>
                <a:sym typeface="Helvetica"/>
              </a:defRPr>
            </a:pPr>
            <a:r>
              <a:rPr b="1" dirty="0" err="1">
                <a:latin typeface="Microsoft YaHei" panose="020B0503020204020204" pitchFamily="34" charset="-122"/>
                <a:ea typeface="Microsoft YaHei" panose="020B0503020204020204" pitchFamily="34" charset="-122"/>
              </a:rPr>
              <a:t>界限：保持合宜的人性距离</a:t>
            </a:r>
            <a:endParaRPr b="1" dirty="0">
              <a:latin typeface="Microsoft YaHei" panose="020B0503020204020204" pitchFamily="34" charset="-122"/>
              <a:ea typeface="Microsoft YaHei" panose="020B0503020204020204" pitchFamily="34" charset="-122"/>
            </a:endParaRPr>
          </a:p>
          <a:p>
            <a:pPr lvl="1" algn="l">
              <a:defRPr sz="3400">
                <a:latin typeface="Original Garamond BT"/>
                <a:ea typeface="Original Garamond BT"/>
                <a:cs typeface="Original Garamond BT"/>
                <a:sym typeface="Original Garamond BT"/>
              </a:defRPr>
            </a:pPr>
            <a:r>
              <a:rPr dirty="0" err="1">
                <a:latin typeface="Futura Medium" panose="020B0602020204020303" pitchFamily="34" charset="-79"/>
                <a:cs typeface="Futura Medium" panose="020B0602020204020303" pitchFamily="34" charset="-79"/>
              </a:rPr>
              <a:t>Grenze</a:t>
            </a:r>
            <a:r>
              <a:rPr dirty="0">
                <a:latin typeface="Futura Medium" panose="020B0602020204020303" pitchFamily="34" charset="-79"/>
                <a:cs typeface="Futura Medium" panose="020B0602020204020303" pitchFamily="34" charset="-79"/>
              </a:rPr>
              <a:t>: </a:t>
            </a:r>
            <a:r>
              <a:rPr dirty="0" err="1">
                <a:latin typeface="Futura Medium" panose="020B0602020204020303" pitchFamily="34" charset="-79"/>
                <a:cs typeface="Futura Medium" panose="020B0602020204020303" pitchFamily="34" charset="-79"/>
              </a:rPr>
              <a:t>angemessenen</a:t>
            </a:r>
            <a:r>
              <a:rPr dirty="0">
                <a:latin typeface="Futura Medium" panose="020B0602020204020303" pitchFamily="34" charset="-79"/>
                <a:cs typeface="Futura Medium" panose="020B0602020204020303" pitchFamily="34" charset="-79"/>
              </a:rPr>
              <a:t> </a:t>
            </a:r>
            <a:r>
              <a:rPr dirty="0" err="1">
                <a:latin typeface="Futura Medium" panose="020B0602020204020303" pitchFamily="34" charset="-79"/>
                <a:cs typeface="Futura Medium" panose="020B0602020204020303" pitchFamily="34" charset="-79"/>
              </a:rPr>
              <a:t>Abstand</a:t>
            </a:r>
            <a:r>
              <a:rPr dirty="0">
                <a:latin typeface="Futura Medium" panose="020B0602020204020303" pitchFamily="34" charset="-79"/>
                <a:cs typeface="Futura Medium" panose="020B0602020204020303" pitchFamily="34" charset="-79"/>
              </a:rPr>
              <a:t> und </a:t>
            </a:r>
            <a:r>
              <a:rPr dirty="0" err="1">
                <a:latin typeface="Futura Medium" panose="020B0602020204020303" pitchFamily="34" charset="-79"/>
                <a:cs typeface="Futura Medium" panose="020B0602020204020303" pitchFamily="34" charset="-79"/>
              </a:rPr>
              <a:t>zwischenmenschliche</a:t>
            </a:r>
            <a:r>
              <a:rPr dirty="0">
                <a:latin typeface="Futura Medium" panose="020B0602020204020303" pitchFamily="34" charset="-79"/>
                <a:cs typeface="Futura Medium" panose="020B0602020204020303" pitchFamily="34" charset="-79"/>
              </a:rPr>
              <a:t> </a:t>
            </a:r>
            <a:r>
              <a:rPr dirty="0" err="1">
                <a:latin typeface="Futura Medium" panose="020B0602020204020303" pitchFamily="34" charset="-79"/>
                <a:cs typeface="Futura Medium" panose="020B0602020204020303" pitchFamily="34" charset="-79"/>
              </a:rPr>
              <a:t>Beziehungen</a:t>
            </a:r>
            <a:r>
              <a:rPr dirty="0">
                <a:latin typeface="Futura Medium" panose="020B0602020204020303" pitchFamily="34" charset="-79"/>
                <a:cs typeface="Futura Medium" panose="020B0602020204020303" pitchFamily="34" charset="-79"/>
              </a:rPr>
              <a:t> </a:t>
            </a:r>
            <a:endParaRPr dirty="0">
              <a:latin typeface="Futura Medium" panose="020B0602020204020303" pitchFamily="34" charset="-79"/>
              <a:cs typeface="Futura Medium" panose="020B0602020204020303" pitchFamily="34" charset="-79"/>
            </a:endParaRPr>
          </a:p>
          <a:p>
            <a:pPr lvl="1" algn="l">
              <a:defRPr sz="3400">
                <a:latin typeface="Original Garamond BT"/>
                <a:ea typeface="Original Garamond BT"/>
                <a:cs typeface="Original Garamond BT"/>
                <a:sym typeface="Original Garamond BT"/>
              </a:defRPr>
            </a:pPr>
            <a:r>
              <a:rPr dirty="0">
                <a:latin typeface="Futura Medium" panose="020B0602020204020303" pitchFamily="34" charset="-79"/>
                <a:cs typeface="Futura Medium" panose="020B0602020204020303" pitchFamily="34" charset="-79"/>
              </a:rPr>
              <a:t>in der Gemeinde </a:t>
            </a:r>
            <a:r>
              <a:rPr dirty="0" err="1">
                <a:latin typeface="Futura Medium" panose="020B0602020204020303" pitchFamily="34" charset="-79"/>
                <a:cs typeface="Futura Medium" panose="020B0602020204020303" pitchFamily="34" charset="-79"/>
              </a:rPr>
              <a:t>halten</a:t>
            </a:r>
            <a:endParaRPr dirty="0">
              <a:latin typeface="Futura Medium" panose="020B0602020204020303" pitchFamily="34" charset="-79"/>
              <a:cs typeface="Futura Medium" panose="020B0602020204020303" pitchFamily="34" charset="-79"/>
            </a:endParaRPr>
          </a:p>
          <a:p>
            <a:pPr lvl="1" algn="l">
              <a:defRPr sz="3400">
                <a:latin typeface="Helvetica"/>
                <a:ea typeface="Helvetica"/>
                <a:cs typeface="Helvetica"/>
                <a:sym typeface="Helvetica"/>
              </a:defRPr>
            </a:pPr>
            <a:endParaRPr dirty="0"/>
          </a:p>
          <a:p>
            <a:pPr lvl="1" algn="l">
              <a:defRPr sz="3400">
                <a:solidFill>
                  <a:srgbClr val="FFFB00"/>
                </a:solidFill>
                <a:latin typeface="Helvetica"/>
                <a:ea typeface="Helvetica"/>
                <a:cs typeface="Helvetica"/>
                <a:sym typeface="Helvetica"/>
              </a:defRPr>
            </a:pPr>
            <a:r>
              <a:rPr b="1" dirty="0" err="1">
                <a:latin typeface="Microsoft YaHei" panose="020B0503020204020204" pitchFamily="34" charset="-122"/>
                <a:ea typeface="Microsoft YaHei" panose="020B0503020204020204" pitchFamily="34" charset="-122"/>
              </a:rPr>
              <a:t>原则：爱心真理与劝勉尊重的并进</a:t>
            </a:r>
            <a:endParaRPr b="1" dirty="0">
              <a:latin typeface="Microsoft YaHei" panose="020B0503020204020204" pitchFamily="34" charset="-122"/>
              <a:ea typeface="Microsoft YaHei" panose="020B0503020204020204" pitchFamily="34" charset="-122"/>
            </a:endParaRPr>
          </a:p>
          <a:p>
            <a:pPr lvl="1" algn="l">
              <a:defRPr sz="3400">
                <a:latin typeface="Original Garamond BT"/>
                <a:ea typeface="Original Garamond BT"/>
                <a:cs typeface="Original Garamond BT"/>
                <a:sym typeface="Original Garamond BT"/>
              </a:defRPr>
            </a:pPr>
            <a:r>
              <a:rPr dirty="0" err="1">
                <a:latin typeface="Futura Medium" panose="020B0602020204020303" pitchFamily="34" charset="-79"/>
                <a:cs typeface="Futura Medium" panose="020B0602020204020303" pitchFamily="34" charset="-79"/>
              </a:rPr>
              <a:t>Prinzip</a:t>
            </a:r>
            <a:r>
              <a:rPr dirty="0">
                <a:latin typeface="Futura Medium" panose="020B0602020204020303" pitchFamily="34" charset="-79"/>
                <a:cs typeface="Futura Medium" panose="020B0602020204020303" pitchFamily="34" charset="-79"/>
              </a:rPr>
              <a:t>: Balance </a:t>
            </a:r>
            <a:r>
              <a:rPr dirty="0" err="1">
                <a:latin typeface="Futura Medium" panose="020B0602020204020303" pitchFamily="34" charset="-79"/>
                <a:cs typeface="Futura Medium" panose="020B0602020204020303" pitchFamily="34" charset="-79"/>
              </a:rPr>
              <a:t>zwischen</a:t>
            </a:r>
            <a:r>
              <a:rPr dirty="0">
                <a:latin typeface="Futura Medium" panose="020B0602020204020303" pitchFamily="34" charset="-79"/>
                <a:cs typeface="Futura Medium" panose="020B0602020204020303" pitchFamily="34" charset="-79"/>
              </a:rPr>
              <a:t> Liebe und </a:t>
            </a:r>
            <a:r>
              <a:rPr dirty="0" err="1">
                <a:latin typeface="Futura Medium" panose="020B0602020204020303" pitchFamily="34" charset="-79"/>
                <a:cs typeface="Futura Medium" panose="020B0602020204020303" pitchFamily="34" charset="-79"/>
              </a:rPr>
              <a:t>Wahrheit</a:t>
            </a:r>
            <a:r>
              <a:rPr dirty="0">
                <a:latin typeface="Futura Medium" panose="020B0602020204020303" pitchFamily="34" charset="-79"/>
                <a:cs typeface="Futura Medium" panose="020B0602020204020303" pitchFamily="34" charset="-79"/>
              </a:rPr>
              <a:t> </a:t>
            </a:r>
            <a:r>
              <a:rPr dirty="0" err="1">
                <a:latin typeface="Futura Medium" panose="020B0602020204020303" pitchFamily="34" charset="-79"/>
                <a:cs typeface="Futura Medium" panose="020B0602020204020303" pitchFamily="34" charset="-79"/>
              </a:rPr>
              <a:t>bzw</a:t>
            </a:r>
            <a:r>
              <a:rPr dirty="0">
                <a:latin typeface="Futura Medium" panose="020B0602020204020303" pitchFamily="34" charset="-79"/>
                <a:cs typeface="Futura Medium" panose="020B0602020204020303" pitchFamily="34" charset="-79"/>
              </a:rPr>
              <a:t>. </a:t>
            </a:r>
            <a:r>
              <a:rPr dirty="0" err="1">
                <a:latin typeface="Futura Medium" panose="020B0602020204020303" pitchFamily="34" charset="-79"/>
                <a:cs typeface="Futura Medium" panose="020B0602020204020303" pitchFamily="34" charset="-79"/>
              </a:rPr>
              <a:t>Ermahnung</a:t>
            </a:r>
            <a:r>
              <a:rPr dirty="0">
                <a:latin typeface="Futura Medium" panose="020B0602020204020303" pitchFamily="34" charset="-79"/>
                <a:cs typeface="Futura Medium" panose="020B0602020204020303" pitchFamily="34" charset="-79"/>
              </a:rPr>
              <a:t> und </a:t>
            </a:r>
            <a:r>
              <a:rPr dirty="0" err="1">
                <a:latin typeface="Futura Medium" panose="020B0602020204020303" pitchFamily="34" charset="-79"/>
                <a:cs typeface="Futura Medium" panose="020B0602020204020303" pitchFamily="34" charset="-79"/>
              </a:rPr>
              <a:t>Respekt</a:t>
            </a:r>
            <a:endParaRPr dirty="0">
              <a:latin typeface="Futura Medium" panose="020B0602020204020303" pitchFamily="34" charset="-79"/>
              <a:cs typeface="Futura Medium" panose="020B0602020204020303" pitchFamily="34" charset="-79"/>
            </a:endParaRPr>
          </a:p>
          <a:p>
            <a:pPr lvl="1" algn="l">
              <a:defRPr sz="3400">
                <a:latin typeface="Helvetica"/>
                <a:ea typeface="Helvetica"/>
                <a:cs typeface="Helvetica"/>
                <a:sym typeface="Helvetica"/>
              </a:defRPr>
            </a:pPr>
            <a:endParaRPr dirty="0"/>
          </a:p>
          <a:p>
            <a:pPr lvl="1" algn="l">
              <a:defRPr sz="3400">
                <a:solidFill>
                  <a:srgbClr val="FFFB00"/>
                </a:solidFill>
                <a:latin typeface="Helvetica"/>
                <a:ea typeface="Helvetica"/>
                <a:cs typeface="Helvetica"/>
                <a:sym typeface="Helvetica"/>
              </a:defRPr>
            </a:pPr>
            <a:r>
              <a:rPr b="1" dirty="0" err="1">
                <a:solidFill>
                  <a:srgbClr val="FFFF00"/>
                </a:solidFill>
                <a:latin typeface="Microsoft YaHei" panose="020B0503020204020204" pitchFamily="34" charset="-122"/>
                <a:ea typeface="Microsoft YaHei" panose="020B0503020204020204" pitchFamily="34" charset="-122"/>
              </a:rPr>
              <a:t>方法：持续的教会生活（圣道、圣礼、崇拜</a:t>
            </a:r>
            <a:r>
              <a:rPr b="1" dirty="0">
                <a:solidFill>
                  <a:srgbClr val="FFFF00"/>
                </a:solidFill>
                <a:latin typeface="Microsoft YaHei" panose="020B0503020204020204" pitchFamily="34" charset="-122"/>
                <a:ea typeface="Microsoft YaHei" panose="020B0503020204020204" pitchFamily="34" charset="-122"/>
              </a:rPr>
              <a:t>）</a:t>
            </a:r>
            <a:endParaRPr b="1" dirty="0">
              <a:solidFill>
                <a:srgbClr val="FFFF00"/>
              </a:solidFill>
              <a:latin typeface="Microsoft YaHei" panose="020B0503020204020204" pitchFamily="34" charset="-122"/>
              <a:ea typeface="Microsoft YaHei" panose="020B0503020204020204" pitchFamily="34" charset="-122"/>
            </a:endParaRPr>
          </a:p>
          <a:p>
            <a:pPr lvl="1" algn="l">
              <a:defRPr sz="3400">
                <a:latin typeface="Original Garamond BT"/>
                <a:ea typeface="Original Garamond BT"/>
                <a:cs typeface="Original Garamond BT"/>
                <a:sym typeface="Original Garamond BT"/>
              </a:defRPr>
            </a:pPr>
            <a:r>
              <a:rPr dirty="0" err="1">
                <a:latin typeface="Futura Medium" panose="020B0602020204020303" pitchFamily="34" charset="-79"/>
                <a:cs typeface="Futura Medium" panose="020B0602020204020303" pitchFamily="34" charset="-79"/>
              </a:rPr>
              <a:t>Übung</a:t>
            </a:r>
            <a:r>
              <a:rPr dirty="0">
                <a:latin typeface="Futura Medium" panose="020B0602020204020303" pitchFamily="34" charset="-79"/>
                <a:cs typeface="Futura Medium" panose="020B0602020204020303" pitchFamily="34" charset="-79"/>
              </a:rPr>
              <a:t>: </a:t>
            </a:r>
            <a:r>
              <a:rPr dirty="0" err="1">
                <a:latin typeface="Futura Medium" panose="020B0602020204020303" pitchFamily="34" charset="-79"/>
                <a:cs typeface="Futura Medium" panose="020B0602020204020303" pitchFamily="34" charset="-79"/>
              </a:rPr>
              <a:t>Ununterbrochenes</a:t>
            </a:r>
            <a:r>
              <a:rPr dirty="0">
                <a:latin typeface="Futura Medium" panose="020B0602020204020303" pitchFamily="34" charset="-79"/>
                <a:cs typeface="Futura Medium" panose="020B0602020204020303" pitchFamily="34" charset="-79"/>
              </a:rPr>
              <a:t> </a:t>
            </a:r>
            <a:r>
              <a:rPr dirty="0" err="1">
                <a:latin typeface="Futura Medium" panose="020B0602020204020303" pitchFamily="34" charset="-79"/>
                <a:cs typeface="Futura Medium" panose="020B0602020204020303" pitchFamily="34" charset="-79"/>
              </a:rPr>
              <a:t>gemeinsames</a:t>
            </a:r>
            <a:r>
              <a:rPr dirty="0">
                <a:latin typeface="Futura Medium" panose="020B0602020204020303" pitchFamily="34" charset="-79"/>
                <a:cs typeface="Futura Medium" panose="020B0602020204020303" pitchFamily="34" charset="-79"/>
              </a:rPr>
              <a:t> Leben in der Gemeinde </a:t>
            </a:r>
            <a:r>
              <a:rPr dirty="0" err="1">
                <a:latin typeface="Futura Medium" panose="020B0602020204020303" pitchFamily="34" charset="-79"/>
                <a:cs typeface="Futura Medium" panose="020B0602020204020303" pitchFamily="34" charset="-79"/>
              </a:rPr>
              <a:t>durch</a:t>
            </a:r>
            <a:r>
              <a:rPr dirty="0">
                <a:latin typeface="Futura Medium" panose="020B0602020204020303" pitchFamily="34" charset="-79"/>
                <a:cs typeface="Futura Medium" panose="020B0602020204020303" pitchFamily="34" charset="-79"/>
              </a:rPr>
              <a:t> </a:t>
            </a:r>
            <a:r>
              <a:rPr dirty="0" err="1">
                <a:latin typeface="Futura Medium" panose="020B0602020204020303" pitchFamily="34" charset="-79"/>
                <a:cs typeface="Futura Medium" panose="020B0602020204020303" pitchFamily="34" charset="-79"/>
              </a:rPr>
              <a:t>Predigt</a:t>
            </a:r>
            <a:r>
              <a:rPr dirty="0">
                <a:latin typeface="Futura Medium" panose="020B0602020204020303" pitchFamily="34" charset="-79"/>
                <a:cs typeface="Futura Medium" panose="020B0602020204020303" pitchFamily="34" charset="-79"/>
              </a:rPr>
              <a:t>, </a:t>
            </a:r>
            <a:r>
              <a:rPr dirty="0" err="1">
                <a:latin typeface="Futura Medium" panose="020B0602020204020303" pitchFamily="34" charset="-79"/>
                <a:cs typeface="Futura Medium" panose="020B0602020204020303" pitchFamily="34" charset="-79"/>
              </a:rPr>
              <a:t>Sakrament</a:t>
            </a:r>
            <a:r>
              <a:rPr dirty="0">
                <a:latin typeface="Futura Medium" panose="020B0602020204020303" pitchFamily="34" charset="-79"/>
                <a:cs typeface="Futura Medium" panose="020B0602020204020303" pitchFamily="34" charset="-79"/>
              </a:rPr>
              <a:t> und </a:t>
            </a:r>
            <a:r>
              <a:rPr dirty="0" err="1">
                <a:latin typeface="Futura Medium" panose="020B0602020204020303" pitchFamily="34" charset="-79"/>
                <a:cs typeface="Futura Medium" panose="020B0602020204020303" pitchFamily="34" charset="-79"/>
              </a:rPr>
              <a:t>Gottesdienst</a:t>
            </a:r>
            <a:endParaRPr dirty="0">
              <a:latin typeface="Futura Medium" panose="020B0602020204020303" pitchFamily="34" charset="-79"/>
              <a:cs typeface="Futura Medium" panose="020B0602020204020303" pitchFamily="34" charset="-79"/>
            </a:endParaRPr>
          </a:p>
        </p:txBody>
      </p:sp>
      <p:sp>
        <p:nvSpPr>
          <p:cNvPr id="161" name="蕨類"/>
          <p:cNvSpPr/>
          <p:nvPr/>
        </p:nvSpPr>
        <p:spPr>
          <a:xfrm>
            <a:off x="9565213" y="2245800"/>
            <a:ext cx="1274240" cy="1265734"/>
          </a:xfrm>
          <a:custGeom>
            <a:avLst/>
            <a:gdLst/>
            <a:ahLst/>
            <a:cxnLst>
              <a:cxn ang="0">
                <a:pos x="wd2" y="hd2"/>
              </a:cxn>
              <a:cxn ang="5400000">
                <a:pos x="wd2" y="hd2"/>
              </a:cxn>
              <a:cxn ang="10800000">
                <a:pos x="wd2" y="hd2"/>
              </a:cxn>
              <a:cxn ang="16200000">
                <a:pos x="wd2" y="hd2"/>
              </a:cxn>
            </a:cxnLst>
            <a:rect l="0" t="0" r="r" b="b"/>
            <a:pathLst>
              <a:path w="21017" h="21564" extrusionOk="0">
                <a:moveTo>
                  <a:pt x="1131" y="0"/>
                </a:moveTo>
                <a:cubicBezTo>
                  <a:pt x="1068" y="7"/>
                  <a:pt x="966" y="73"/>
                  <a:pt x="964" y="147"/>
                </a:cubicBezTo>
                <a:cubicBezTo>
                  <a:pt x="955" y="622"/>
                  <a:pt x="1126" y="1146"/>
                  <a:pt x="1266" y="1596"/>
                </a:cubicBezTo>
                <a:cubicBezTo>
                  <a:pt x="1347" y="1857"/>
                  <a:pt x="1449" y="2074"/>
                  <a:pt x="1560" y="2248"/>
                </a:cubicBezTo>
                <a:cubicBezTo>
                  <a:pt x="1375" y="2153"/>
                  <a:pt x="1061" y="2027"/>
                  <a:pt x="594" y="2005"/>
                </a:cubicBezTo>
                <a:cubicBezTo>
                  <a:pt x="368" y="1995"/>
                  <a:pt x="143" y="1857"/>
                  <a:pt x="144" y="1855"/>
                </a:cubicBezTo>
                <a:cubicBezTo>
                  <a:pt x="145" y="1860"/>
                  <a:pt x="151" y="2591"/>
                  <a:pt x="968" y="2706"/>
                </a:cubicBezTo>
                <a:cubicBezTo>
                  <a:pt x="1456" y="2779"/>
                  <a:pt x="1638" y="2764"/>
                  <a:pt x="1715" y="2740"/>
                </a:cubicBezTo>
                <a:cubicBezTo>
                  <a:pt x="1781" y="2948"/>
                  <a:pt x="1856" y="3150"/>
                  <a:pt x="1933" y="3350"/>
                </a:cubicBezTo>
                <a:cubicBezTo>
                  <a:pt x="1876" y="3342"/>
                  <a:pt x="1827" y="3333"/>
                  <a:pt x="1677" y="3333"/>
                </a:cubicBezTo>
                <a:cubicBezTo>
                  <a:pt x="1420" y="3334"/>
                  <a:pt x="1084" y="3363"/>
                  <a:pt x="765" y="3481"/>
                </a:cubicBezTo>
                <a:cubicBezTo>
                  <a:pt x="426" y="3607"/>
                  <a:pt x="0" y="3467"/>
                  <a:pt x="0" y="3466"/>
                </a:cubicBezTo>
                <a:cubicBezTo>
                  <a:pt x="1" y="3472"/>
                  <a:pt x="48" y="4259"/>
                  <a:pt x="1093" y="3994"/>
                </a:cubicBezTo>
                <a:cubicBezTo>
                  <a:pt x="1801" y="3824"/>
                  <a:pt x="2003" y="3732"/>
                  <a:pt x="2067" y="3687"/>
                </a:cubicBezTo>
                <a:cubicBezTo>
                  <a:pt x="2147" y="3873"/>
                  <a:pt x="2231" y="4057"/>
                  <a:pt x="2320" y="4236"/>
                </a:cubicBezTo>
                <a:cubicBezTo>
                  <a:pt x="2043" y="4260"/>
                  <a:pt x="1536" y="4332"/>
                  <a:pt x="1038" y="4582"/>
                </a:cubicBezTo>
                <a:cubicBezTo>
                  <a:pt x="484" y="4859"/>
                  <a:pt x="261" y="4876"/>
                  <a:pt x="261" y="4875"/>
                </a:cubicBezTo>
                <a:cubicBezTo>
                  <a:pt x="261" y="4881"/>
                  <a:pt x="384" y="5482"/>
                  <a:pt x="1496" y="5010"/>
                </a:cubicBezTo>
                <a:cubicBezTo>
                  <a:pt x="2160" y="4737"/>
                  <a:pt x="2392" y="4611"/>
                  <a:pt x="2485" y="4546"/>
                </a:cubicBezTo>
                <a:cubicBezTo>
                  <a:pt x="2583" y="4730"/>
                  <a:pt x="2684" y="4913"/>
                  <a:pt x="2791" y="5091"/>
                </a:cubicBezTo>
                <a:cubicBezTo>
                  <a:pt x="2420" y="5158"/>
                  <a:pt x="1691" y="5330"/>
                  <a:pt x="1304" y="5675"/>
                </a:cubicBezTo>
                <a:cubicBezTo>
                  <a:pt x="765" y="6143"/>
                  <a:pt x="543" y="6050"/>
                  <a:pt x="544" y="6049"/>
                </a:cubicBezTo>
                <a:cubicBezTo>
                  <a:pt x="542" y="6057"/>
                  <a:pt x="659" y="6687"/>
                  <a:pt x="1912" y="6026"/>
                </a:cubicBezTo>
                <a:cubicBezTo>
                  <a:pt x="2602" y="5670"/>
                  <a:pt x="2875" y="5499"/>
                  <a:pt x="2994" y="5411"/>
                </a:cubicBezTo>
                <a:cubicBezTo>
                  <a:pt x="3107" y="5586"/>
                  <a:pt x="3226" y="5757"/>
                  <a:pt x="3348" y="5926"/>
                </a:cubicBezTo>
                <a:cubicBezTo>
                  <a:pt x="2926" y="6040"/>
                  <a:pt x="2079" y="6311"/>
                  <a:pt x="1661" y="6720"/>
                </a:cubicBezTo>
                <a:cubicBezTo>
                  <a:pt x="1087" y="7267"/>
                  <a:pt x="809" y="7204"/>
                  <a:pt x="810" y="7203"/>
                </a:cubicBezTo>
                <a:cubicBezTo>
                  <a:pt x="807" y="7211"/>
                  <a:pt x="1037" y="7826"/>
                  <a:pt x="2420" y="6998"/>
                </a:cubicBezTo>
                <a:cubicBezTo>
                  <a:pt x="3130" y="6579"/>
                  <a:pt x="3443" y="6365"/>
                  <a:pt x="3586" y="6253"/>
                </a:cubicBezTo>
                <a:cubicBezTo>
                  <a:pt x="3722" y="6432"/>
                  <a:pt x="3863" y="6608"/>
                  <a:pt x="4008" y="6780"/>
                </a:cubicBezTo>
                <a:cubicBezTo>
                  <a:pt x="3577" y="6918"/>
                  <a:pt x="2601" y="7273"/>
                  <a:pt x="2136" y="7759"/>
                </a:cubicBezTo>
                <a:cubicBezTo>
                  <a:pt x="1532" y="8374"/>
                  <a:pt x="1200" y="8339"/>
                  <a:pt x="1201" y="8339"/>
                </a:cubicBezTo>
                <a:cubicBezTo>
                  <a:pt x="1198" y="8347"/>
                  <a:pt x="1545" y="8944"/>
                  <a:pt x="3049" y="7972"/>
                </a:cubicBezTo>
                <a:cubicBezTo>
                  <a:pt x="3796" y="7495"/>
                  <a:pt x="4140" y="7245"/>
                  <a:pt x="4299" y="7112"/>
                </a:cubicBezTo>
                <a:cubicBezTo>
                  <a:pt x="4443" y="7275"/>
                  <a:pt x="4589" y="7436"/>
                  <a:pt x="4739" y="7594"/>
                </a:cubicBezTo>
                <a:cubicBezTo>
                  <a:pt x="4337" y="7720"/>
                  <a:pt x="3497" y="8046"/>
                  <a:pt x="2695" y="8752"/>
                </a:cubicBezTo>
                <a:cubicBezTo>
                  <a:pt x="2005" y="9360"/>
                  <a:pt x="1680" y="9415"/>
                  <a:pt x="1681" y="9416"/>
                </a:cubicBezTo>
                <a:cubicBezTo>
                  <a:pt x="1678" y="9423"/>
                  <a:pt x="2142" y="10002"/>
                  <a:pt x="3762" y="8907"/>
                </a:cubicBezTo>
                <a:cubicBezTo>
                  <a:pt x="4550" y="8378"/>
                  <a:pt x="4912" y="8103"/>
                  <a:pt x="5083" y="7953"/>
                </a:cubicBezTo>
                <a:cubicBezTo>
                  <a:pt x="5232" y="8103"/>
                  <a:pt x="5385" y="8251"/>
                  <a:pt x="5538" y="8398"/>
                </a:cubicBezTo>
                <a:cubicBezTo>
                  <a:pt x="5113" y="8563"/>
                  <a:pt x="4223" y="8965"/>
                  <a:pt x="3312" y="9687"/>
                </a:cubicBezTo>
                <a:cubicBezTo>
                  <a:pt x="2551" y="10290"/>
                  <a:pt x="2218" y="10421"/>
                  <a:pt x="2219" y="10422"/>
                </a:cubicBezTo>
                <a:cubicBezTo>
                  <a:pt x="2216" y="10428"/>
                  <a:pt x="2796" y="10993"/>
                  <a:pt x="4525" y="9793"/>
                </a:cubicBezTo>
                <a:cubicBezTo>
                  <a:pt x="5363" y="9215"/>
                  <a:pt x="5743" y="8915"/>
                  <a:pt x="5925" y="8752"/>
                </a:cubicBezTo>
                <a:cubicBezTo>
                  <a:pt x="6113" y="8925"/>
                  <a:pt x="6302" y="9098"/>
                  <a:pt x="6494" y="9267"/>
                </a:cubicBezTo>
                <a:cubicBezTo>
                  <a:pt x="6006" y="9451"/>
                  <a:pt x="4952" y="9909"/>
                  <a:pt x="4093" y="10674"/>
                </a:cubicBezTo>
                <a:cubicBezTo>
                  <a:pt x="3334" y="11351"/>
                  <a:pt x="2925" y="11463"/>
                  <a:pt x="2925" y="11465"/>
                </a:cubicBezTo>
                <a:cubicBezTo>
                  <a:pt x="2923" y="11470"/>
                  <a:pt x="3614" y="12021"/>
                  <a:pt x="5454" y="10743"/>
                </a:cubicBezTo>
                <a:cubicBezTo>
                  <a:pt x="6344" y="10125"/>
                  <a:pt x="6733" y="9815"/>
                  <a:pt x="6922" y="9643"/>
                </a:cubicBezTo>
                <a:cubicBezTo>
                  <a:pt x="7114" y="9809"/>
                  <a:pt x="7309" y="9973"/>
                  <a:pt x="7504" y="10137"/>
                </a:cubicBezTo>
                <a:cubicBezTo>
                  <a:pt x="7034" y="10327"/>
                  <a:pt x="5941" y="10837"/>
                  <a:pt x="4858" y="11763"/>
                </a:cubicBezTo>
                <a:cubicBezTo>
                  <a:pt x="4033" y="12469"/>
                  <a:pt x="3595" y="12650"/>
                  <a:pt x="3596" y="12652"/>
                </a:cubicBezTo>
                <a:cubicBezTo>
                  <a:pt x="3594" y="12655"/>
                  <a:pt x="4444" y="13201"/>
                  <a:pt x="6416" y="11776"/>
                </a:cubicBezTo>
                <a:cubicBezTo>
                  <a:pt x="7374" y="11079"/>
                  <a:pt x="7789" y="10729"/>
                  <a:pt x="7982" y="10540"/>
                </a:cubicBezTo>
                <a:cubicBezTo>
                  <a:pt x="8229" y="10744"/>
                  <a:pt x="8475" y="10948"/>
                  <a:pt x="8722" y="11153"/>
                </a:cubicBezTo>
                <a:cubicBezTo>
                  <a:pt x="8194" y="11323"/>
                  <a:pt x="6958" y="11808"/>
                  <a:pt x="5781" y="12819"/>
                </a:cubicBezTo>
                <a:cubicBezTo>
                  <a:pt x="4907" y="13570"/>
                  <a:pt x="4388" y="13721"/>
                  <a:pt x="4388" y="13724"/>
                </a:cubicBezTo>
                <a:cubicBezTo>
                  <a:pt x="4389" y="13725"/>
                  <a:pt x="5316" y="14304"/>
                  <a:pt x="7493" y="12868"/>
                </a:cubicBezTo>
                <a:cubicBezTo>
                  <a:pt x="8587" y="12141"/>
                  <a:pt x="9046" y="11782"/>
                  <a:pt x="9251" y="11593"/>
                </a:cubicBezTo>
                <a:cubicBezTo>
                  <a:pt x="9497" y="11798"/>
                  <a:pt x="9739" y="12005"/>
                  <a:pt x="9982" y="12213"/>
                </a:cubicBezTo>
                <a:cubicBezTo>
                  <a:pt x="9426" y="12340"/>
                  <a:pt x="8196" y="12746"/>
                  <a:pt x="6754" y="13889"/>
                </a:cubicBezTo>
                <a:cubicBezTo>
                  <a:pt x="5799" y="14646"/>
                  <a:pt x="5226" y="14790"/>
                  <a:pt x="5227" y="14794"/>
                </a:cubicBezTo>
                <a:cubicBezTo>
                  <a:pt x="5231" y="14793"/>
                  <a:pt x="6211" y="15420"/>
                  <a:pt x="8594" y="14002"/>
                </a:cubicBezTo>
                <a:cubicBezTo>
                  <a:pt x="9826" y="13261"/>
                  <a:pt x="10332" y="12898"/>
                  <a:pt x="10551" y="12710"/>
                </a:cubicBezTo>
                <a:cubicBezTo>
                  <a:pt x="10826" y="12953"/>
                  <a:pt x="11099" y="13199"/>
                  <a:pt x="11363" y="13449"/>
                </a:cubicBezTo>
                <a:cubicBezTo>
                  <a:pt x="10758" y="13591"/>
                  <a:pt x="9280" y="14037"/>
                  <a:pt x="7814" y="15035"/>
                </a:cubicBezTo>
                <a:cubicBezTo>
                  <a:pt x="6752" y="15758"/>
                  <a:pt x="6154" y="15908"/>
                  <a:pt x="6155" y="15913"/>
                </a:cubicBezTo>
                <a:cubicBezTo>
                  <a:pt x="6163" y="15909"/>
                  <a:pt x="7159" y="16607"/>
                  <a:pt x="9747" y="15249"/>
                </a:cubicBezTo>
                <a:cubicBezTo>
                  <a:pt x="11146" y="14505"/>
                  <a:pt x="11681" y="14156"/>
                  <a:pt x="11905" y="13977"/>
                </a:cubicBezTo>
                <a:cubicBezTo>
                  <a:pt x="12185" y="14260"/>
                  <a:pt x="12455" y="14549"/>
                  <a:pt x="12716" y="14846"/>
                </a:cubicBezTo>
                <a:cubicBezTo>
                  <a:pt x="12172" y="14906"/>
                  <a:pt x="10651" y="15200"/>
                  <a:pt x="8853" y="16316"/>
                </a:cubicBezTo>
                <a:cubicBezTo>
                  <a:pt x="7701" y="17031"/>
                  <a:pt x="7067" y="17139"/>
                  <a:pt x="7067" y="17145"/>
                </a:cubicBezTo>
                <a:cubicBezTo>
                  <a:pt x="7080" y="17138"/>
                  <a:pt x="8048" y="17936"/>
                  <a:pt x="10828" y="16683"/>
                </a:cubicBezTo>
                <a:cubicBezTo>
                  <a:pt x="12392" y="15965"/>
                  <a:pt x="12985" y="15619"/>
                  <a:pt x="13216" y="15448"/>
                </a:cubicBezTo>
                <a:cubicBezTo>
                  <a:pt x="13478" y="15777"/>
                  <a:pt x="13728" y="16115"/>
                  <a:pt x="13957" y="16467"/>
                </a:cubicBezTo>
                <a:cubicBezTo>
                  <a:pt x="13469" y="16482"/>
                  <a:pt x="11776" y="16686"/>
                  <a:pt x="9814" y="17749"/>
                </a:cubicBezTo>
                <a:cubicBezTo>
                  <a:pt x="8556" y="18431"/>
                  <a:pt x="7911" y="18453"/>
                  <a:pt x="7910" y="18460"/>
                </a:cubicBezTo>
                <a:cubicBezTo>
                  <a:pt x="7929" y="18449"/>
                  <a:pt x="8812" y="19391"/>
                  <a:pt x="11763" y="18300"/>
                </a:cubicBezTo>
                <a:cubicBezTo>
                  <a:pt x="13525" y="17631"/>
                  <a:pt x="14145" y="17307"/>
                  <a:pt x="14366" y="17150"/>
                </a:cubicBezTo>
                <a:cubicBezTo>
                  <a:pt x="14582" y="17535"/>
                  <a:pt x="14778" y="17934"/>
                  <a:pt x="14947" y="18351"/>
                </a:cubicBezTo>
                <a:cubicBezTo>
                  <a:pt x="14842" y="18337"/>
                  <a:pt x="14688" y="18326"/>
                  <a:pt x="14481" y="18331"/>
                </a:cubicBezTo>
                <a:cubicBezTo>
                  <a:pt x="13771" y="18347"/>
                  <a:pt x="12470" y="18540"/>
                  <a:pt x="10603" y="19358"/>
                </a:cubicBezTo>
                <a:cubicBezTo>
                  <a:pt x="9225" y="19963"/>
                  <a:pt x="8606" y="19917"/>
                  <a:pt x="8603" y="19926"/>
                </a:cubicBezTo>
                <a:cubicBezTo>
                  <a:pt x="8630" y="19910"/>
                  <a:pt x="9160" y="20991"/>
                  <a:pt x="12264" y="20225"/>
                </a:cubicBezTo>
                <a:cubicBezTo>
                  <a:pt x="14205" y="19745"/>
                  <a:pt x="14992" y="19291"/>
                  <a:pt x="15229" y="19131"/>
                </a:cubicBezTo>
                <a:cubicBezTo>
                  <a:pt x="15466" y="19883"/>
                  <a:pt x="15626" y="20689"/>
                  <a:pt x="15691" y="21562"/>
                </a:cubicBezTo>
                <a:cubicBezTo>
                  <a:pt x="15691" y="21562"/>
                  <a:pt x="16024" y="21598"/>
                  <a:pt x="16182" y="21323"/>
                </a:cubicBezTo>
                <a:cubicBezTo>
                  <a:pt x="16111" y="20471"/>
                  <a:pt x="15951" y="19686"/>
                  <a:pt x="15725" y="18949"/>
                </a:cubicBezTo>
                <a:cubicBezTo>
                  <a:pt x="16090" y="18857"/>
                  <a:pt x="16853" y="18648"/>
                  <a:pt x="18392" y="18012"/>
                </a:cubicBezTo>
                <a:cubicBezTo>
                  <a:pt x="21600" y="16688"/>
                  <a:pt x="20985" y="15166"/>
                  <a:pt x="20943" y="15200"/>
                </a:cubicBezTo>
                <a:cubicBezTo>
                  <a:pt x="20945" y="15206"/>
                  <a:pt x="20619" y="15776"/>
                  <a:pt x="19076" y="16187"/>
                </a:cubicBezTo>
                <a:cubicBezTo>
                  <a:pt x="17072" y="16722"/>
                  <a:pt x="15922" y="17643"/>
                  <a:pt x="15430" y="18103"/>
                </a:cubicBezTo>
                <a:cubicBezTo>
                  <a:pt x="15262" y="17686"/>
                  <a:pt x="15068" y="17287"/>
                  <a:pt x="14857" y="16902"/>
                </a:cubicBezTo>
                <a:cubicBezTo>
                  <a:pt x="15271" y="16788"/>
                  <a:pt x="16200" y="16516"/>
                  <a:pt x="17453" y="15928"/>
                </a:cubicBezTo>
                <a:cubicBezTo>
                  <a:pt x="20350" y="14568"/>
                  <a:pt x="19548" y="13070"/>
                  <a:pt x="19519" y="13094"/>
                </a:cubicBezTo>
                <a:cubicBezTo>
                  <a:pt x="19521" y="13099"/>
                  <a:pt x="19362" y="13789"/>
                  <a:pt x="17852" y="14275"/>
                </a:cubicBezTo>
                <a:cubicBezTo>
                  <a:pt x="15934" y="14892"/>
                  <a:pt x="14884" y="15764"/>
                  <a:pt x="14438" y="16196"/>
                </a:cubicBezTo>
                <a:cubicBezTo>
                  <a:pt x="14206" y="15834"/>
                  <a:pt x="13956" y="15487"/>
                  <a:pt x="13691" y="15150"/>
                </a:cubicBezTo>
                <a:cubicBezTo>
                  <a:pt x="14077" y="14998"/>
                  <a:pt x="14952" y="14646"/>
                  <a:pt x="16077" y="14041"/>
                </a:cubicBezTo>
                <a:cubicBezTo>
                  <a:pt x="18633" y="12666"/>
                  <a:pt x="17870" y="11334"/>
                  <a:pt x="17859" y="11355"/>
                </a:cubicBezTo>
                <a:cubicBezTo>
                  <a:pt x="17574" y="11876"/>
                  <a:pt x="17295" y="11834"/>
                  <a:pt x="15903" y="12556"/>
                </a:cubicBezTo>
                <a:cubicBezTo>
                  <a:pt x="14467" y="13302"/>
                  <a:pt x="13596" y="14153"/>
                  <a:pt x="13211" y="14567"/>
                </a:cubicBezTo>
                <a:cubicBezTo>
                  <a:pt x="12945" y="14259"/>
                  <a:pt x="12669" y="13958"/>
                  <a:pt x="12381" y="13667"/>
                </a:cubicBezTo>
                <a:cubicBezTo>
                  <a:pt x="12713" y="13520"/>
                  <a:pt x="13400" y="13201"/>
                  <a:pt x="14634" y="12447"/>
                </a:cubicBezTo>
                <a:cubicBezTo>
                  <a:pt x="16731" y="11165"/>
                  <a:pt x="16106" y="9898"/>
                  <a:pt x="16095" y="9908"/>
                </a:cubicBezTo>
                <a:cubicBezTo>
                  <a:pt x="16097" y="9912"/>
                  <a:pt x="15961" y="10322"/>
                  <a:pt x="14624" y="10959"/>
                </a:cubicBezTo>
                <a:cubicBezTo>
                  <a:pt x="13142" y="11665"/>
                  <a:pt x="12222" y="12706"/>
                  <a:pt x="11859" y="13155"/>
                </a:cubicBezTo>
                <a:cubicBezTo>
                  <a:pt x="11594" y="12903"/>
                  <a:pt x="11318" y="12659"/>
                  <a:pt x="11042" y="12415"/>
                </a:cubicBezTo>
                <a:cubicBezTo>
                  <a:pt x="11352" y="12268"/>
                  <a:pt x="11906" y="11963"/>
                  <a:pt x="13008" y="11252"/>
                </a:cubicBezTo>
                <a:cubicBezTo>
                  <a:pt x="15333" y="9766"/>
                  <a:pt x="14315" y="8666"/>
                  <a:pt x="14311" y="8671"/>
                </a:cubicBezTo>
                <a:cubicBezTo>
                  <a:pt x="14312" y="8674"/>
                  <a:pt x="14041" y="9266"/>
                  <a:pt x="12854" y="10012"/>
                </a:cubicBezTo>
                <a:cubicBezTo>
                  <a:pt x="11765" y="10697"/>
                  <a:pt x="10887" y="11559"/>
                  <a:pt x="10507" y="11946"/>
                </a:cubicBezTo>
                <a:cubicBezTo>
                  <a:pt x="10246" y="11723"/>
                  <a:pt x="9982" y="11502"/>
                  <a:pt x="9716" y="11283"/>
                </a:cubicBezTo>
                <a:cubicBezTo>
                  <a:pt x="10002" y="11129"/>
                  <a:pt x="10504" y="10818"/>
                  <a:pt x="11484" y="10122"/>
                </a:cubicBezTo>
                <a:cubicBezTo>
                  <a:pt x="13599" y="8630"/>
                  <a:pt x="12636" y="7648"/>
                  <a:pt x="12636" y="7650"/>
                </a:cubicBezTo>
                <a:cubicBezTo>
                  <a:pt x="12636" y="7653"/>
                  <a:pt x="12456" y="8116"/>
                  <a:pt x="11358" y="8823"/>
                </a:cubicBezTo>
                <a:cubicBezTo>
                  <a:pt x="10396" y="9442"/>
                  <a:pt x="9548" y="10417"/>
                  <a:pt x="9189" y="10846"/>
                </a:cubicBezTo>
                <a:cubicBezTo>
                  <a:pt x="8933" y="10637"/>
                  <a:pt x="8680" y="10425"/>
                  <a:pt x="8424" y="10216"/>
                </a:cubicBezTo>
                <a:cubicBezTo>
                  <a:pt x="8687" y="10058"/>
                  <a:pt x="9136" y="9752"/>
                  <a:pt x="9993" y="9087"/>
                </a:cubicBezTo>
                <a:cubicBezTo>
                  <a:pt x="11903" y="7615"/>
                  <a:pt x="11028" y="6724"/>
                  <a:pt x="11031" y="6723"/>
                </a:cubicBezTo>
                <a:cubicBezTo>
                  <a:pt x="11031" y="6726"/>
                  <a:pt x="10838" y="7307"/>
                  <a:pt x="9832" y="7967"/>
                </a:cubicBezTo>
                <a:cubicBezTo>
                  <a:pt x="8824" y="8627"/>
                  <a:pt x="8201" y="9401"/>
                  <a:pt x="7915" y="9798"/>
                </a:cubicBezTo>
                <a:cubicBezTo>
                  <a:pt x="7721" y="9639"/>
                  <a:pt x="7524" y="9481"/>
                  <a:pt x="7333" y="9320"/>
                </a:cubicBezTo>
                <a:cubicBezTo>
                  <a:pt x="7557" y="9167"/>
                  <a:pt x="7939" y="8872"/>
                  <a:pt x="8665" y="8231"/>
                </a:cubicBezTo>
                <a:cubicBezTo>
                  <a:pt x="10279" y="6806"/>
                  <a:pt x="9529" y="5877"/>
                  <a:pt x="9533" y="5877"/>
                </a:cubicBezTo>
                <a:cubicBezTo>
                  <a:pt x="9533" y="5879"/>
                  <a:pt x="9367" y="6324"/>
                  <a:pt x="8541" y="7008"/>
                </a:cubicBezTo>
                <a:cubicBezTo>
                  <a:pt x="7834" y="7595"/>
                  <a:pt x="7223" y="8530"/>
                  <a:pt x="6915" y="8964"/>
                </a:cubicBezTo>
                <a:cubicBezTo>
                  <a:pt x="6711" y="8789"/>
                  <a:pt x="6512" y="8612"/>
                  <a:pt x="6313" y="8433"/>
                </a:cubicBezTo>
                <a:cubicBezTo>
                  <a:pt x="6562" y="8311"/>
                  <a:pt x="6976" y="8051"/>
                  <a:pt x="7607" y="7321"/>
                </a:cubicBezTo>
                <a:cubicBezTo>
                  <a:pt x="8944" y="5775"/>
                  <a:pt x="8252" y="5101"/>
                  <a:pt x="8258" y="5102"/>
                </a:cubicBezTo>
                <a:cubicBezTo>
                  <a:pt x="8257" y="5104"/>
                  <a:pt x="8156" y="5518"/>
                  <a:pt x="7445" y="6211"/>
                </a:cubicBezTo>
                <a:cubicBezTo>
                  <a:pt x="6795" y="6844"/>
                  <a:pt x="6166" y="7763"/>
                  <a:pt x="5936" y="8098"/>
                </a:cubicBezTo>
                <a:cubicBezTo>
                  <a:pt x="5772" y="7946"/>
                  <a:pt x="5610" y="7792"/>
                  <a:pt x="5450" y="7636"/>
                </a:cubicBezTo>
                <a:cubicBezTo>
                  <a:pt x="5673" y="7479"/>
                  <a:pt x="6045" y="7167"/>
                  <a:pt x="6582" y="6506"/>
                </a:cubicBezTo>
                <a:cubicBezTo>
                  <a:pt x="7796" y="5013"/>
                  <a:pt x="7122" y="4348"/>
                  <a:pt x="7127" y="4349"/>
                </a:cubicBezTo>
                <a:cubicBezTo>
                  <a:pt x="7127" y="4351"/>
                  <a:pt x="7005" y="4779"/>
                  <a:pt x="6369" y="5446"/>
                </a:cubicBezTo>
                <a:cubicBezTo>
                  <a:pt x="5780" y="6063"/>
                  <a:pt x="5293" y="6932"/>
                  <a:pt x="5100" y="7284"/>
                </a:cubicBezTo>
                <a:cubicBezTo>
                  <a:pt x="4924" y="7105"/>
                  <a:pt x="4752" y="6922"/>
                  <a:pt x="4584" y="6737"/>
                </a:cubicBezTo>
                <a:cubicBezTo>
                  <a:pt x="4771" y="6584"/>
                  <a:pt x="5280" y="6162"/>
                  <a:pt x="5644" y="5643"/>
                </a:cubicBezTo>
                <a:cubicBezTo>
                  <a:pt x="6676" y="4175"/>
                  <a:pt x="6160" y="3644"/>
                  <a:pt x="6165" y="3647"/>
                </a:cubicBezTo>
                <a:cubicBezTo>
                  <a:pt x="6164" y="3648"/>
                  <a:pt x="6120" y="4110"/>
                  <a:pt x="5509" y="4713"/>
                </a:cubicBezTo>
                <a:cubicBezTo>
                  <a:pt x="4989" y="5238"/>
                  <a:pt x="4495" y="6146"/>
                  <a:pt x="4330" y="6454"/>
                </a:cubicBezTo>
                <a:cubicBezTo>
                  <a:pt x="4181" y="6282"/>
                  <a:pt x="4036" y="6107"/>
                  <a:pt x="3896" y="5930"/>
                </a:cubicBezTo>
                <a:cubicBezTo>
                  <a:pt x="4070" y="5821"/>
                  <a:pt x="4413" y="5558"/>
                  <a:pt x="4909" y="4883"/>
                </a:cubicBezTo>
                <a:cubicBezTo>
                  <a:pt x="5900" y="3533"/>
                  <a:pt x="5425" y="3048"/>
                  <a:pt x="5427" y="3052"/>
                </a:cubicBezTo>
                <a:cubicBezTo>
                  <a:pt x="5427" y="3052"/>
                  <a:pt x="5401" y="3441"/>
                  <a:pt x="4835" y="3973"/>
                </a:cubicBezTo>
                <a:cubicBezTo>
                  <a:pt x="4337" y="4450"/>
                  <a:pt x="3822" y="5379"/>
                  <a:pt x="3679" y="5641"/>
                </a:cubicBezTo>
                <a:cubicBezTo>
                  <a:pt x="3553" y="5473"/>
                  <a:pt x="3430" y="5303"/>
                  <a:pt x="3312" y="5129"/>
                </a:cubicBezTo>
                <a:cubicBezTo>
                  <a:pt x="3475" y="5036"/>
                  <a:pt x="3799" y="4809"/>
                  <a:pt x="4276" y="4226"/>
                </a:cubicBezTo>
                <a:cubicBezTo>
                  <a:pt x="5234" y="3055"/>
                  <a:pt x="4788" y="2499"/>
                  <a:pt x="4790" y="2504"/>
                </a:cubicBezTo>
                <a:cubicBezTo>
                  <a:pt x="4789" y="2504"/>
                  <a:pt x="4764" y="2853"/>
                  <a:pt x="4230" y="3323"/>
                </a:cubicBezTo>
                <a:cubicBezTo>
                  <a:pt x="3766" y="3735"/>
                  <a:pt x="3273" y="4567"/>
                  <a:pt x="3119" y="4834"/>
                </a:cubicBezTo>
                <a:cubicBezTo>
                  <a:pt x="3008" y="4660"/>
                  <a:pt x="2903" y="4481"/>
                  <a:pt x="2801" y="4300"/>
                </a:cubicBezTo>
                <a:cubicBezTo>
                  <a:pt x="2948" y="4249"/>
                  <a:pt x="3205" y="4064"/>
                  <a:pt x="3651" y="3475"/>
                </a:cubicBezTo>
                <a:cubicBezTo>
                  <a:pt x="4477" y="2376"/>
                  <a:pt x="4068" y="1894"/>
                  <a:pt x="4067" y="1899"/>
                </a:cubicBezTo>
                <a:cubicBezTo>
                  <a:pt x="4067" y="1899"/>
                  <a:pt x="4045" y="2249"/>
                  <a:pt x="3558" y="2669"/>
                </a:cubicBezTo>
                <a:cubicBezTo>
                  <a:pt x="3151" y="3020"/>
                  <a:pt x="2753" y="3662"/>
                  <a:pt x="2596" y="3928"/>
                </a:cubicBezTo>
                <a:cubicBezTo>
                  <a:pt x="2507" y="3757"/>
                  <a:pt x="2423" y="3583"/>
                  <a:pt x="2343" y="3406"/>
                </a:cubicBezTo>
                <a:cubicBezTo>
                  <a:pt x="2470" y="3326"/>
                  <a:pt x="2676" y="3142"/>
                  <a:pt x="3021" y="2689"/>
                </a:cubicBezTo>
                <a:cubicBezTo>
                  <a:pt x="3732" y="1758"/>
                  <a:pt x="3289" y="1328"/>
                  <a:pt x="3286" y="1333"/>
                </a:cubicBezTo>
                <a:cubicBezTo>
                  <a:pt x="3285" y="1333"/>
                  <a:pt x="3298" y="1600"/>
                  <a:pt x="2902" y="2010"/>
                </a:cubicBezTo>
                <a:cubicBezTo>
                  <a:pt x="2620" y="2299"/>
                  <a:pt x="2358" y="2735"/>
                  <a:pt x="2188" y="3035"/>
                </a:cubicBezTo>
                <a:cubicBezTo>
                  <a:pt x="2124" y="2876"/>
                  <a:pt x="2059" y="2718"/>
                  <a:pt x="2002" y="2555"/>
                </a:cubicBezTo>
                <a:cubicBezTo>
                  <a:pt x="2098" y="2477"/>
                  <a:pt x="2242" y="2328"/>
                  <a:pt x="2526" y="1904"/>
                </a:cubicBezTo>
                <a:cubicBezTo>
                  <a:pt x="3107" y="1035"/>
                  <a:pt x="2615" y="749"/>
                  <a:pt x="2610" y="754"/>
                </a:cubicBezTo>
                <a:cubicBezTo>
                  <a:pt x="2610" y="753"/>
                  <a:pt x="2670" y="868"/>
                  <a:pt x="2359" y="1230"/>
                </a:cubicBezTo>
                <a:cubicBezTo>
                  <a:pt x="2147" y="1468"/>
                  <a:pt x="1972" y="1819"/>
                  <a:pt x="1853" y="2080"/>
                </a:cubicBezTo>
                <a:cubicBezTo>
                  <a:pt x="1841" y="2038"/>
                  <a:pt x="1828" y="1997"/>
                  <a:pt x="1816" y="1955"/>
                </a:cubicBezTo>
                <a:cubicBezTo>
                  <a:pt x="1760" y="1674"/>
                  <a:pt x="1692" y="1386"/>
                  <a:pt x="1602" y="1090"/>
                </a:cubicBezTo>
                <a:cubicBezTo>
                  <a:pt x="1463" y="632"/>
                  <a:pt x="1317" y="256"/>
                  <a:pt x="1175" y="16"/>
                </a:cubicBezTo>
                <a:cubicBezTo>
                  <a:pt x="1168" y="3"/>
                  <a:pt x="1152" y="-2"/>
                  <a:pt x="1131" y="0"/>
                </a:cubicBezTo>
                <a:close/>
              </a:path>
            </a:pathLst>
          </a:custGeom>
          <a:blipFill>
            <a:blip r:embed="rId1"/>
          </a:blip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10 弟兄们，你们要把那先前奉主名说话的众先知当作能受苦能忍耐的榜样。…"/>
          <p:cNvSpPr txBox="1">
            <a:spLocks noGrp="1"/>
          </p:cNvSpPr>
          <p:nvPr>
            <p:ph type="title"/>
          </p:nvPr>
        </p:nvSpPr>
        <p:spPr>
          <a:xfrm>
            <a:off x="1270000" y="1203192"/>
            <a:ext cx="10464800" cy="7347216"/>
          </a:xfrm>
          <a:prstGeom prst="rect">
            <a:avLst/>
          </a:prstGeom>
          <a:effectLst>
            <a:outerShdw blurRad="50800" dist="63500" dir="2700000" rotWithShape="0">
              <a:srgbClr val="000000">
                <a:alpha val="50000"/>
              </a:srgbClr>
            </a:outerShdw>
          </a:effectLst>
        </p:spPr>
        <p:txBody>
          <a:bodyPr/>
          <a:lstStyle/>
          <a:p>
            <a:pPr algn="just">
              <a:defRPr sz="4200">
                <a:effectLst>
                  <a:outerShdw blurRad="63500" dist="25400" dir="2700000" rotWithShape="0">
                    <a:srgbClr val="000000">
                      <a:alpha val="70000"/>
                    </a:srgbClr>
                  </a:outerShdw>
                </a:effectLst>
                <a:latin typeface="Helvetica"/>
                <a:ea typeface="Helvetica"/>
                <a:cs typeface="Helvetica"/>
                <a:sym typeface="Helvetica"/>
              </a:defRPr>
            </a:pPr>
            <a:r>
              <a:rPr b="1" baseline="32000" dirty="0">
                <a:solidFill>
                  <a:srgbClr val="FFFB00"/>
                </a:solidFill>
                <a:latin typeface="Microsoft YaHei" panose="020B0503020204020204" pitchFamily="34" charset="-122"/>
                <a:ea typeface="Microsoft YaHei" panose="020B0503020204020204" pitchFamily="34" charset="-122"/>
              </a:rPr>
              <a:t>10</a:t>
            </a:r>
            <a:r>
              <a:rPr b="1" dirty="0">
                <a:solidFill>
                  <a:srgbClr val="FFFB00"/>
                </a:solidFill>
                <a:latin typeface="Microsoft YaHei" panose="020B0503020204020204" pitchFamily="34" charset="-122"/>
                <a:ea typeface="Microsoft YaHei" panose="020B0503020204020204" pitchFamily="34" charset="-122"/>
              </a:rPr>
              <a:t> </a:t>
            </a:r>
            <a:r>
              <a:rPr b="1" dirty="0" err="1">
                <a:solidFill>
                  <a:srgbClr val="FFFB00"/>
                </a:solidFill>
                <a:latin typeface="Microsoft YaHei" panose="020B0503020204020204" pitchFamily="34" charset="-122"/>
                <a:ea typeface="Microsoft YaHei" panose="020B0503020204020204" pitchFamily="34" charset="-122"/>
              </a:rPr>
              <a:t>弟兄们，你们要把那先前奉主名说话的众先知当作能受苦能忍耐的榜样</a:t>
            </a:r>
            <a:r>
              <a:rPr b="1" dirty="0">
                <a:solidFill>
                  <a:srgbClr val="FFFB00"/>
                </a:solidFill>
                <a:latin typeface="Microsoft YaHei" panose="020B0503020204020204" pitchFamily="34" charset="-122"/>
                <a:ea typeface="Microsoft YaHei" panose="020B0503020204020204" pitchFamily="34" charset="-122"/>
              </a:rPr>
              <a:t>。  </a:t>
            </a:r>
            <a:r>
              <a:rPr b="1" dirty="0">
                <a:latin typeface="Microsoft YaHei" panose="020B0503020204020204" pitchFamily="34" charset="-122"/>
                <a:ea typeface="Microsoft YaHei" panose="020B0503020204020204" pitchFamily="34" charset="-122"/>
              </a:rPr>
              <a:t>   </a:t>
            </a:r>
            <a:endParaRPr b="1" dirty="0">
              <a:latin typeface="Microsoft YaHei" panose="020B0503020204020204" pitchFamily="34" charset="-122"/>
              <a:ea typeface="Microsoft YaHei" panose="020B0503020204020204" pitchFamily="34" charset="-122"/>
            </a:endParaRPr>
          </a:p>
          <a:p>
            <a:pPr algn="just">
              <a:defRPr sz="4200">
                <a:effectLst>
                  <a:outerShdw blurRad="63500" dist="25400" dir="2700000" rotWithShape="0">
                    <a:srgbClr val="000000">
                      <a:alpha val="70000"/>
                    </a:srgbClr>
                  </a:outerShdw>
                </a:effectLst>
                <a:latin typeface="Helvetica"/>
                <a:ea typeface="Helvetica"/>
                <a:cs typeface="Helvetica"/>
                <a:sym typeface="Helvetica"/>
              </a:defRPr>
            </a:pPr>
            <a:endParaRPr dirty="0">
              <a:latin typeface="ORIGINAL GARAMOND BT" panose="02020602050306020403" pitchFamily="18" charset="0"/>
            </a:endParaRPr>
          </a:p>
          <a:p>
            <a:pPr algn="l">
              <a:defRPr sz="4200">
                <a:effectLst>
                  <a:outerShdw blurRad="63500" dist="25400" dir="2700000" rotWithShape="0">
                    <a:srgbClr val="000000">
                      <a:alpha val="70000"/>
                    </a:srgbClr>
                  </a:outerShdw>
                </a:effectLst>
                <a:latin typeface="Helvetica"/>
                <a:ea typeface="Helvetica"/>
                <a:cs typeface="Helvetica"/>
                <a:sym typeface="Helvetica"/>
              </a:defRPr>
            </a:pPr>
            <a:r>
              <a:rPr sz="4000" baseline="32000" dirty="0">
                <a:latin typeface="Futura Medium" panose="020B0602020204020303" pitchFamily="34" charset="-79"/>
                <a:cs typeface="Futura Medium" panose="020B0602020204020303" pitchFamily="34" charset="-79"/>
              </a:rPr>
              <a:t>10</a:t>
            </a:r>
            <a:r>
              <a:rPr sz="4000" dirty="0">
                <a:latin typeface="Futura Medium" panose="020B0602020204020303" pitchFamily="34" charset="-79"/>
                <a:cs typeface="Futura Medium" panose="020B0602020204020303" pitchFamily="34" charset="-79"/>
              </a:rPr>
              <a:t> </a:t>
            </a:r>
            <a:r>
              <a:rPr sz="4000" dirty="0" err="1">
                <a:latin typeface="Futura Medium" panose="020B0602020204020303" pitchFamily="34" charset="-79"/>
                <a:ea typeface="Original Garamond BT"/>
                <a:cs typeface="Futura Medium" panose="020B0602020204020303" pitchFamily="34" charset="-79"/>
                <a:sym typeface="Original Garamond BT"/>
              </a:rPr>
              <a:t>Nehmt</a:t>
            </a:r>
            <a:r>
              <a:rPr sz="4000" dirty="0">
                <a:latin typeface="Futura Medium" panose="020B0602020204020303" pitchFamily="34" charset="-79"/>
                <a:ea typeface="Original Garamond BT"/>
                <a:cs typeface="Futura Medium" panose="020B0602020204020303" pitchFamily="34" charset="-79"/>
                <a:sym typeface="Original Garamond BT"/>
              </a:rPr>
              <a:t>, </a:t>
            </a:r>
            <a:r>
              <a:rPr sz="4000" dirty="0" err="1">
                <a:latin typeface="Futura Medium" panose="020B0602020204020303" pitchFamily="34" charset="-79"/>
                <a:ea typeface="Original Garamond BT"/>
                <a:cs typeface="Futura Medium" panose="020B0602020204020303" pitchFamily="34" charset="-79"/>
                <a:sym typeface="Original Garamond BT"/>
              </a:rPr>
              <a:t>liebe</a:t>
            </a:r>
            <a:r>
              <a:rPr sz="4000" dirty="0">
                <a:latin typeface="Futura Medium" panose="020B0602020204020303" pitchFamily="34" charset="-79"/>
                <a:ea typeface="Original Garamond BT"/>
                <a:cs typeface="Futura Medium" panose="020B0602020204020303" pitchFamily="34" charset="-79"/>
                <a:sym typeface="Original Garamond BT"/>
              </a:rPr>
              <a:t> </a:t>
            </a:r>
            <a:r>
              <a:rPr sz="4000" dirty="0" err="1">
                <a:latin typeface="Futura Medium" panose="020B0602020204020303" pitchFamily="34" charset="-79"/>
                <a:ea typeface="Original Garamond BT"/>
                <a:cs typeface="Futura Medium" panose="020B0602020204020303" pitchFamily="34" charset="-79"/>
                <a:sym typeface="Original Garamond BT"/>
              </a:rPr>
              <a:t>Brüder</a:t>
            </a:r>
            <a:r>
              <a:rPr sz="4000" dirty="0">
                <a:latin typeface="Futura Medium" panose="020B0602020204020303" pitchFamily="34" charset="-79"/>
                <a:ea typeface="Original Garamond BT"/>
                <a:cs typeface="Futura Medium" panose="020B0602020204020303" pitchFamily="34" charset="-79"/>
                <a:sym typeface="Original Garamond BT"/>
              </a:rPr>
              <a:t>, </a:t>
            </a:r>
            <a:r>
              <a:rPr sz="4000" dirty="0" err="1">
                <a:latin typeface="Futura Medium" panose="020B0602020204020303" pitchFamily="34" charset="-79"/>
                <a:ea typeface="Original Garamond BT"/>
                <a:cs typeface="Futura Medium" panose="020B0602020204020303" pitchFamily="34" charset="-79"/>
                <a:sym typeface="Original Garamond BT"/>
              </a:rPr>
              <a:t>zum</a:t>
            </a:r>
            <a:r>
              <a:rPr sz="4000" dirty="0">
                <a:latin typeface="Futura Medium" panose="020B0602020204020303" pitchFamily="34" charset="-79"/>
                <a:ea typeface="Original Garamond BT"/>
                <a:cs typeface="Futura Medium" panose="020B0602020204020303" pitchFamily="34" charset="-79"/>
                <a:sym typeface="Original Garamond BT"/>
              </a:rPr>
              <a:t> </a:t>
            </a:r>
            <a:r>
              <a:rPr sz="4000" dirty="0" err="1">
                <a:latin typeface="Futura Medium" panose="020B0602020204020303" pitchFamily="34" charset="-79"/>
                <a:ea typeface="Original Garamond BT"/>
                <a:cs typeface="Futura Medium" panose="020B0602020204020303" pitchFamily="34" charset="-79"/>
                <a:sym typeface="Original Garamond BT"/>
              </a:rPr>
              <a:t>Vorbild</a:t>
            </a:r>
            <a:r>
              <a:rPr sz="4000" dirty="0">
                <a:latin typeface="Futura Medium" panose="020B0602020204020303" pitchFamily="34" charset="-79"/>
                <a:ea typeface="Original Garamond BT"/>
                <a:cs typeface="Futura Medium" panose="020B0602020204020303" pitchFamily="34" charset="-79"/>
                <a:sym typeface="Original Garamond BT"/>
              </a:rPr>
              <a:t> des </a:t>
            </a:r>
            <a:r>
              <a:rPr sz="4000" dirty="0" err="1">
                <a:latin typeface="Futura Medium" panose="020B0602020204020303" pitchFamily="34" charset="-79"/>
                <a:ea typeface="Original Garamond BT"/>
                <a:cs typeface="Futura Medium" panose="020B0602020204020303" pitchFamily="34" charset="-79"/>
                <a:sym typeface="Original Garamond BT"/>
              </a:rPr>
              <a:t>Leidens</a:t>
            </a:r>
            <a:r>
              <a:rPr sz="4000" dirty="0">
                <a:latin typeface="Futura Medium" panose="020B0602020204020303" pitchFamily="34" charset="-79"/>
                <a:ea typeface="Original Garamond BT"/>
                <a:cs typeface="Futura Medium" panose="020B0602020204020303" pitchFamily="34" charset="-79"/>
                <a:sym typeface="Original Garamond BT"/>
              </a:rPr>
              <a:t> und der Geduld die </a:t>
            </a:r>
            <a:r>
              <a:rPr sz="4000" dirty="0" err="1">
                <a:latin typeface="Futura Medium" panose="020B0602020204020303" pitchFamily="34" charset="-79"/>
                <a:ea typeface="Original Garamond BT"/>
                <a:cs typeface="Futura Medium" panose="020B0602020204020303" pitchFamily="34" charset="-79"/>
                <a:sym typeface="Original Garamond BT"/>
              </a:rPr>
              <a:t>Propheten</a:t>
            </a:r>
            <a:r>
              <a:rPr sz="4000" dirty="0">
                <a:latin typeface="Futura Medium" panose="020B0602020204020303" pitchFamily="34" charset="-79"/>
                <a:ea typeface="Original Garamond BT"/>
                <a:cs typeface="Futura Medium" panose="020B0602020204020303" pitchFamily="34" charset="-79"/>
                <a:sym typeface="Original Garamond BT"/>
              </a:rPr>
              <a:t>, die </a:t>
            </a:r>
            <a:r>
              <a:rPr sz="4000" dirty="0" err="1">
                <a:latin typeface="Futura Medium" panose="020B0602020204020303" pitchFamily="34" charset="-79"/>
                <a:ea typeface="Original Garamond BT"/>
                <a:cs typeface="Futura Medium" panose="020B0602020204020303" pitchFamily="34" charset="-79"/>
                <a:sym typeface="Original Garamond BT"/>
              </a:rPr>
              <a:t>geredet</a:t>
            </a:r>
            <a:r>
              <a:rPr sz="4000" dirty="0">
                <a:latin typeface="Futura Medium" panose="020B0602020204020303" pitchFamily="34" charset="-79"/>
                <a:ea typeface="Original Garamond BT"/>
                <a:cs typeface="Futura Medium" panose="020B0602020204020303" pitchFamily="34" charset="-79"/>
                <a:sym typeface="Original Garamond BT"/>
              </a:rPr>
              <a:t> </a:t>
            </a:r>
            <a:r>
              <a:rPr sz="4000" dirty="0" err="1">
                <a:latin typeface="Futura Medium" panose="020B0602020204020303" pitchFamily="34" charset="-79"/>
                <a:ea typeface="Original Garamond BT"/>
                <a:cs typeface="Futura Medium" panose="020B0602020204020303" pitchFamily="34" charset="-79"/>
                <a:sym typeface="Original Garamond BT"/>
              </a:rPr>
              <a:t>haben</a:t>
            </a:r>
            <a:r>
              <a:rPr sz="4000" dirty="0">
                <a:latin typeface="Futura Medium" panose="020B0602020204020303" pitchFamily="34" charset="-79"/>
                <a:ea typeface="Original Garamond BT"/>
                <a:cs typeface="Futura Medium" panose="020B0602020204020303" pitchFamily="34" charset="-79"/>
                <a:sym typeface="Original Garamond BT"/>
              </a:rPr>
              <a:t> in dem </a:t>
            </a:r>
            <a:r>
              <a:rPr sz="4000" dirty="0" err="1">
                <a:latin typeface="Futura Medium" panose="020B0602020204020303" pitchFamily="34" charset="-79"/>
                <a:ea typeface="Original Garamond BT"/>
                <a:cs typeface="Futura Medium" panose="020B0602020204020303" pitchFamily="34" charset="-79"/>
                <a:sym typeface="Original Garamond BT"/>
              </a:rPr>
              <a:t>Namen</a:t>
            </a:r>
            <a:r>
              <a:rPr sz="4000" dirty="0">
                <a:latin typeface="Futura Medium" panose="020B0602020204020303" pitchFamily="34" charset="-79"/>
                <a:ea typeface="Original Garamond BT"/>
                <a:cs typeface="Futura Medium" panose="020B0602020204020303" pitchFamily="34" charset="-79"/>
                <a:sym typeface="Original Garamond BT"/>
              </a:rPr>
              <a:t> des </a:t>
            </a:r>
            <a:r>
              <a:rPr sz="4000" dirty="0" err="1">
                <a:latin typeface="Futura Medium" panose="020B0602020204020303" pitchFamily="34" charset="-79"/>
                <a:ea typeface="Original Garamond BT"/>
                <a:cs typeface="Futura Medium" panose="020B0602020204020303" pitchFamily="34" charset="-79"/>
                <a:sym typeface="Original Garamond BT"/>
              </a:rPr>
              <a:t>Herrn</a:t>
            </a:r>
            <a:r>
              <a:rPr sz="4000" dirty="0">
                <a:latin typeface="Futura Medium" panose="020B0602020204020303" pitchFamily="34" charset="-79"/>
                <a:ea typeface="Original Garamond BT"/>
                <a:cs typeface="Futura Medium" panose="020B0602020204020303" pitchFamily="34" charset="-79"/>
                <a:sym typeface="Original Garamond BT"/>
              </a:rPr>
              <a:t>. </a:t>
            </a:r>
            <a:endParaRPr sz="4000" dirty="0">
              <a:latin typeface="Futura Medium" panose="020B0602020204020303" pitchFamily="34" charset="-79"/>
              <a:ea typeface="Original Garamond BT"/>
              <a:cs typeface="Futura Medium" panose="020B0602020204020303" pitchFamily="34" charset="-79"/>
              <a:sym typeface="Original Garamond BT"/>
            </a:endParaRPr>
          </a:p>
          <a:p>
            <a:pPr algn="l">
              <a:lnSpc>
                <a:spcPct val="90000"/>
              </a:lnSpc>
              <a:defRPr sz="4200">
                <a:effectLst>
                  <a:outerShdw blurRad="63500" dist="25400" dir="2700000" rotWithShape="0">
                    <a:srgbClr val="000000">
                      <a:alpha val="70000"/>
                    </a:srgbClr>
                  </a:outerShdw>
                </a:effectLst>
                <a:latin typeface="Helvetica"/>
                <a:ea typeface="Helvetica"/>
                <a:cs typeface="Helvetica"/>
                <a:sym typeface="Helvetica"/>
              </a:defRPr>
            </a:pPr>
            <a:r>
              <a:rPr sz="2500" dirty="0">
                <a:latin typeface="Futura Medium" panose="020B0602020204020303" pitchFamily="34" charset="-79"/>
                <a:ea typeface="Original Garamond BT"/>
                <a:cs typeface="Futura Medium" panose="020B0602020204020303" pitchFamily="34" charset="-79"/>
                <a:sym typeface="Original Garamond BT"/>
              </a:rPr>
              <a:t>(Luther 1984) </a:t>
            </a:r>
            <a:endParaRPr sz="2500" dirty="0">
              <a:latin typeface="Futura Medium" panose="020B0602020204020303" pitchFamily="34" charset="-79"/>
              <a:ea typeface="Original Garamond BT"/>
              <a:cs typeface="Futura Medium" panose="020B0602020204020303" pitchFamily="34" charset="-79"/>
              <a:sym typeface="Original Garamond BT"/>
            </a:endParaRPr>
          </a:p>
        </p:txBody>
      </p:sp>
      <p:sp>
        <p:nvSpPr>
          <p:cNvPr id="164" name="花束"/>
          <p:cNvSpPr/>
          <p:nvPr/>
        </p:nvSpPr>
        <p:spPr>
          <a:xfrm>
            <a:off x="6170038" y="7346539"/>
            <a:ext cx="664724" cy="1214465"/>
          </a:xfrm>
          <a:custGeom>
            <a:avLst/>
            <a:gdLst/>
            <a:ahLst/>
            <a:cxnLst>
              <a:cxn ang="0">
                <a:pos x="wd2" y="hd2"/>
              </a:cxn>
              <a:cxn ang="5400000">
                <a:pos x="wd2" y="hd2"/>
              </a:cxn>
              <a:cxn ang="10800000">
                <a:pos x="wd2" y="hd2"/>
              </a:cxn>
              <a:cxn ang="16200000">
                <a:pos x="wd2" y="hd2"/>
              </a:cxn>
            </a:cxnLst>
            <a:rect l="0" t="0" r="r" b="b"/>
            <a:pathLst>
              <a:path w="21171" h="21600" extrusionOk="0">
                <a:moveTo>
                  <a:pt x="10545" y="0"/>
                </a:moveTo>
                <a:cubicBezTo>
                  <a:pt x="9711" y="0"/>
                  <a:pt x="9034" y="378"/>
                  <a:pt x="9034" y="844"/>
                </a:cubicBezTo>
                <a:cubicBezTo>
                  <a:pt x="9034" y="992"/>
                  <a:pt x="9070" y="1145"/>
                  <a:pt x="9131" y="1298"/>
                </a:cubicBezTo>
                <a:cubicBezTo>
                  <a:pt x="8926" y="1192"/>
                  <a:pt x="8706" y="1097"/>
                  <a:pt x="8476" y="1023"/>
                </a:cubicBezTo>
                <a:cubicBezTo>
                  <a:pt x="7754" y="790"/>
                  <a:pt x="6833" y="928"/>
                  <a:pt x="6416" y="1332"/>
                </a:cubicBezTo>
                <a:cubicBezTo>
                  <a:pt x="5999" y="1735"/>
                  <a:pt x="6246" y="2251"/>
                  <a:pt x="6968" y="2484"/>
                </a:cubicBezTo>
                <a:cubicBezTo>
                  <a:pt x="7198" y="2558"/>
                  <a:pt x="7454" y="2617"/>
                  <a:pt x="7721" y="2663"/>
                </a:cubicBezTo>
                <a:cubicBezTo>
                  <a:pt x="7454" y="2710"/>
                  <a:pt x="7198" y="2769"/>
                  <a:pt x="6968" y="2843"/>
                </a:cubicBezTo>
                <a:cubicBezTo>
                  <a:pt x="6246" y="3076"/>
                  <a:pt x="5999" y="3592"/>
                  <a:pt x="6416" y="3995"/>
                </a:cubicBezTo>
                <a:cubicBezTo>
                  <a:pt x="6833" y="4398"/>
                  <a:pt x="7754" y="4536"/>
                  <a:pt x="8476" y="4303"/>
                </a:cubicBezTo>
                <a:cubicBezTo>
                  <a:pt x="8706" y="4229"/>
                  <a:pt x="8926" y="4134"/>
                  <a:pt x="9131" y="4029"/>
                </a:cubicBezTo>
                <a:cubicBezTo>
                  <a:pt x="9070" y="4181"/>
                  <a:pt x="9034" y="4334"/>
                  <a:pt x="9034" y="4483"/>
                </a:cubicBezTo>
                <a:cubicBezTo>
                  <a:pt x="9034" y="4852"/>
                  <a:pt x="9460" y="5165"/>
                  <a:pt x="10054" y="5279"/>
                </a:cubicBezTo>
                <a:lnTo>
                  <a:pt x="10054" y="21600"/>
                </a:lnTo>
                <a:lnTo>
                  <a:pt x="11033" y="21600"/>
                </a:lnTo>
                <a:lnTo>
                  <a:pt x="11033" y="5279"/>
                </a:lnTo>
                <a:cubicBezTo>
                  <a:pt x="11627" y="5165"/>
                  <a:pt x="12053" y="4852"/>
                  <a:pt x="12053" y="4483"/>
                </a:cubicBezTo>
                <a:cubicBezTo>
                  <a:pt x="12053" y="4334"/>
                  <a:pt x="12017" y="4181"/>
                  <a:pt x="11956" y="4029"/>
                </a:cubicBezTo>
                <a:cubicBezTo>
                  <a:pt x="12161" y="4134"/>
                  <a:pt x="12381" y="4229"/>
                  <a:pt x="12611" y="4303"/>
                </a:cubicBezTo>
                <a:cubicBezTo>
                  <a:pt x="13333" y="4536"/>
                  <a:pt x="14257" y="4398"/>
                  <a:pt x="14674" y="3995"/>
                </a:cubicBezTo>
                <a:cubicBezTo>
                  <a:pt x="15091" y="3592"/>
                  <a:pt x="14844" y="3076"/>
                  <a:pt x="14122" y="2843"/>
                </a:cubicBezTo>
                <a:cubicBezTo>
                  <a:pt x="13892" y="2769"/>
                  <a:pt x="13636" y="2710"/>
                  <a:pt x="13369" y="2663"/>
                </a:cubicBezTo>
                <a:cubicBezTo>
                  <a:pt x="13636" y="2617"/>
                  <a:pt x="13892" y="2558"/>
                  <a:pt x="14122" y="2484"/>
                </a:cubicBezTo>
                <a:cubicBezTo>
                  <a:pt x="14844" y="2251"/>
                  <a:pt x="15091" y="1735"/>
                  <a:pt x="14674" y="1332"/>
                </a:cubicBezTo>
                <a:cubicBezTo>
                  <a:pt x="14257" y="928"/>
                  <a:pt x="13333" y="790"/>
                  <a:pt x="12611" y="1023"/>
                </a:cubicBezTo>
                <a:cubicBezTo>
                  <a:pt x="12381" y="1097"/>
                  <a:pt x="12161" y="1192"/>
                  <a:pt x="11956" y="1298"/>
                </a:cubicBezTo>
                <a:cubicBezTo>
                  <a:pt x="12017" y="1145"/>
                  <a:pt x="12053" y="992"/>
                  <a:pt x="12053" y="844"/>
                </a:cubicBezTo>
                <a:cubicBezTo>
                  <a:pt x="12053" y="378"/>
                  <a:pt x="11379" y="0"/>
                  <a:pt x="10545" y="0"/>
                </a:cubicBezTo>
                <a:close/>
                <a:moveTo>
                  <a:pt x="10545" y="1987"/>
                </a:moveTo>
                <a:cubicBezTo>
                  <a:pt x="11214" y="1987"/>
                  <a:pt x="11756" y="2290"/>
                  <a:pt x="11756" y="2663"/>
                </a:cubicBezTo>
                <a:cubicBezTo>
                  <a:pt x="11756" y="3037"/>
                  <a:pt x="11214" y="3339"/>
                  <a:pt x="10545" y="3339"/>
                </a:cubicBezTo>
                <a:cubicBezTo>
                  <a:pt x="9876" y="3339"/>
                  <a:pt x="9335" y="3037"/>
                  <a:pt x="9335" y="2663"/>
                </a:cubicBezTo>
                <a:cubicBezTo>
                  <a:pt x="9335" y="2290"/>
                  <a:pt x="9876" y="1987"/>
                  <a:pt x="10545" y="1987"/>
                </a:cubicBezTo>
                <a:close/>
                <a:moveTo>
                  <a:pt x="4332" y="4012"/>
                </a:moveTo>
                <a:cubicBezTo>
                  <a:pt x="3498" y="4012"/>
                  <a:pt x="2824" y="4390"/>
                  <a:pt x="2824" y="4855"/>
                </a:cubicBezTo>
                <a:cubicBezTo>
                  <a:pt x="2824" y="5004"/>
                  <a:pt x="2860" y="5157"/>
                  <a:pt x="2921" y="5309"/>
                </a:cubicBezTo>
                <a:cubicBezTo>
                  <a:pt x="2715" y="5204"/>
                  <a:pt x="2496" y="5109"/>
                  <a:pt x="2266" y="5035"/>
                </a:cubicBezTo>
                <a:cubicBezTo>
                  <a:pt x="1544" y="4802"/>
                  <a:pt x="620" y="4940"/>
                  <a:pt x="203" y="5343"/>
                </a:cubicBezTo>
                <a:cubicBezTo>
                  <a:pt x="-214" y="5746"/>
                  <a:pt x="33" y="6262"/>
                  <a:pt x="755" y="6495"/>
                </a:cubicBezTo>
                <a:cubicBezTo>
                  <a:pt x="985" y="6569"/>
                  <a:pt x="1241" y="6628"/>
                  <a:pt x="1507" y="6675"/>
                </a:cubicBezTo>
                <a:cubicBezTo>
                  <a:pt x="1241" y="6721"/>
                  <a:pt x="985" y="6780"/>
                  <a:pt x="755" y="6854"/>
                </a:cubicBezTo>
                <a:cubicBezTo>
                  <a:pt x="33" y="7087"/>
                  <a:pt x="-214" y="7603"/>
                  <a:pt x="203" y="8006"/>
                </a:cubicBezTo>
                <a:cubicBezTo>
                  <a:pt x="620" y="8410"/>
                  <a:pt x="1544" y="8548"/>
                  <a:pt x="2266" y="8315"/>
                </a:cubicBezTo>
                <a:cubicBezTo>
                  <a:pt x="2496" y="8241"/>
                  <a:pt x="2715" y="8146"/>
                  <a:pt x="2921" y="8040"/>
                </a:cubicBezTo>
                <a:cubicBezTo>
                  <a:pt x="2860" y="8193"/>
                  <a:pt x="2824" y="8346"/>
                  <a:pt x="2824" y="8494"/>
                </a:cubicBezTo>
                <a:cubicBezTo>
                  <a:pt x="2824" y="8960"/>
                  <a:pt x="3498" y="9338"/>
                  <a:pt x="4332" y="9338"/>
                </a:cubicBezTo>
                <a:cubicBezTo>
                  <a:pt x="5058" y="9338"/>
                  <a:pt x="5665" y="9052"/>
                  <a:pt x="5809" y="8670"/>
                </a:cubicBezTo>
                <a:cubicBezTo>
                  <a:pt x="6949" y="9833"/>
                  <a:pt x="8527" y="11866"/>
                  <a:pt x="8534" y="14227"/>
                </a:cubicBezTo>
                <a:cubicBezTo>
                  <a:pt x="8244" y="13960"/>
                  <a:pt x="7707" y="13680"/>
                  <a:pt x="6729" y="13460"/>
                </a:cubicBezTo>
                <a:cubicBezTo>
                  <a:pt x="4129" y="12874"/>
                  <a:pt x="3807" y="12323"/>
                  <a:pt x="3807" y="12323"/>
                </a:cubicBezTo>
                <a:cubicBezTo>
                  <a:pt x="3807" y="12323"/>
                  <a:pt x="3482" y="13972"/>
                  <a:pt x="5327" y="14881"/>
                </a:cubicBezTo>
                <a:cubicBezTo>
                  <a:pt x="6822" y="15618"/>
                  <a:pt x="7968" y="15407"/>
                  <a:pt x="8491" y="15234"/>
                </a:cubicBezTo>
                <a:cubicBezTo>
                  <a:pt x="8226" y="18494"/>
                  <a:pt x="6757" y="20968"/>
                  <a:pt x="6741" y="20995"/>
                </a:cubicBezTo>
                <a:lnTo>
                  <a:pt x="7666" y="21170"/>
                </a:lnTo>
                <a:cubicBezTo>
                  <a:pt x="7741" y="21045"/>
                  <a:pt x="9511" y="18073"/>
                  <a:pt x="9511" y="14242"/>
                </a:cubicBezTo>
                <a:cubicBezTo>
                  <a:pt x="9511" y="11717"/>
                  <a:pt x="7854" y="9589"/>
                  <a:pt x="6653" y="8379"/>
                </a:cubicBezTo>
                <a:cubicBezTo>
                  <a:pt x="7325" y="8512"/>
                  <a:pt x="8094" y="8364"/>
                  <a:pt x="8464" y="8006"/>
                </a:cubicBezTo>
                <a:cubicBezTo>
                  <a:pt x="8881" y="7603"/>
                  <a:pt x="8631" y="7087"/>
                  <a:pt x="7909" y="6854"/>
                </a:cubicBezTo>
                <a:cubicBezTo>
                  <a:pt x="7679" y="6780"/>
                  <a:pt x="7423" y="6721"/>
                  <a:pt x="7156" y="6675"/>
                </a:cubicBezTo>
                <a:cubicBezTo>
                  <a:pt x="7423" y="6628"/>
                  <a:pt x="7679" y="6569"/>
                  <a:pt x="7909" y="6495"/>
                </a:cubicBezTo>
                <a:cubicBezTo>
                  <a:pt x="8631" y="6262"/>
                  <a:pt x="8881" y="5746"/>
                  <a:pt x="8464" y="5343"/>
                </a:cubicBezTo>
                <a:cubicBezTo>
                  <a:pt x="8047" y="4940"/>
                  <a:pt x="7123" y="4802"/>
                  <a:pt x="6401" y="5035"/>
                </a:cubicBezTo>
                <a:cubicBezTo>
                  <a:pt x="6171" y="5109"/>
                  <a:pt x="5951" y="5204"/>
                  <a:pt x="5746" y="5309"/>
                </a:cubicBezTo>
                <a:cubicBezTo>
                  <a:pt x="5807" y="5157"/>
                  <a:pt x="5843" y="5004"/>
                  <a:pt x="5843" y="4855"/>
                </a:cubicBezTo>
                <a:cubicBezTo>
                  <a:pt x="5843" y="4390"/>
                  <a:pt x="5166" y="4012"/>
                  <a:pt x="4332" y="4012"/>
                </a:cubicBezTo>
                <a:close/>
                <a:moveTo>
                  <a:pt x="16840" y="4012"/>
                </a:moveTo>
                <a:cubicBezTo>
                  <a:pt x="16006" y="4012"/>
                  <a:pt x="15332" y="4390"/>
                  <a:pt x="15332" y="4855"/>
                </a:cubicBezTo>
                <a:cubicBezTo>
                  <a:pt x="15332" y="5004"/>
                  <a:pt x="15368" y="5157"/>
                  <a:pt x="15429" y="5309"/>
                </a:cubicBezTo>
                <a:cubicBezTo>
                  <a:pt x="15224" y="5204"/>
                  <a:pt x="15004" y="5109"/>
                  <a:pt x="14774" y="5035"/>
                </a:cubicBezTo>
                <a:cubicBezTo>
                  <a:pt x="14052" y="4802"/>
                  <a:pt x="13128" y="4940"/>
                  <a:pt x="12711" y="5343"/>
                </a:cubicBezTo>
                <a:cubicBezTo>
                  <a:pt x="12294" y="5746"/>
                  <a:pt x="12541" y="6262"/>
                  <a:pt x="13263" y="6495"/>
                </a:cubicBezTo>
                <a:cubicBezTo>
                  <a:pt x="13493" y="6569"/>
                  <a:pt x="13749" y="6628"/>
                  <a:pt x="14016" y="6675"/>
                </a:cubicBezTo>
                <a:cubicBezTo>
                  <a:pt x="13749" y="6721"/>
                  <a:pt x="13493" y="6780"/>
                  <a:pt x="13263" y="6854"/>
                </a:cubicBezTo>
                <a:cubicBezTo>
                  <a:pt x="12541" y="7087"/>
                  <a:pt x="12294" y="7603"/>
                  <a:pt x="12711" y="8006"/>
                </a:cubicBezTo>
                <a:cubicBezTo>
                  <a:pt x="13081" y="8364"/>
                  <a:pt x="13850" y="8512"/>
                  <a:pt x="14522" y="8379"/>
                </a:cubicBezTo>
                <a:cubicBezTo>
                  <a:pt x="13321" y="9589"/>
                  <a:pt x="11661" y="11717"/>
                  <a:pt x="11661" y="14242"/>
                </a:cubicBezTo>
                <a:cubicBezTo>
                  <a:pt x="11661" y="18073"/>
                  <a:pt x="13431" y="21045"/>
                  <a:pt x="13506" y="21170"/>
                </a:cubicBezTo>
                <a:lnTo>
                  <a:pt x="14434" y="20995"/>
                </a:lnTo>
                <a:cubicBezTo>
                  <a:pt x="14416" y="20965"/>
                  <a:pt x="12641" y="17979"/>
                  <a:pt x="12641" y="14242"/>
                </a:cubicBezTo>
                <a:cubicBezTo>
                  <a:pt x="12641" y="13827"/>
                  <a:pt x="12692" y="13423"/>
                  <a:pt x="12778" y="13031"/>
                </a:cubicBezTo>
                <a:cubicBezTo>
                  <a:pt x="13247" y="13207"/>
                  <a:pt x="14444" y="13497"/>
                  <a:pt x="16036" y="12713"/>
                </a:cubicBezTo>
                <a:cubicBezTo>
                  <a:pt x="17881" y="11804"/>
                  <a:pt x="17553" y="10155"/>
                  <a:pt x="17553" y="10155"/>
                </a:cubicBezTo>
                <a:cubicBezTo>
                  <a:pt x="17553" y="10155"/>
                  <a:pt x="17234" y="10705"/>
                  <a:pt x="14635" y="11291"/>
                </a:cubicBezTo>
                <a:cubicBezTo>
                  <a:pt x="13958" y="11444"/>
                  <a:pt x="13494" y="11624"/>
                  <a:pt x="13175" y="11810"/>
                </a:cubicBezTo>
                <a:cubicBezTo>
                  <a:pt x="13737" y="10503"/>
                  <a:pt x="14640" y="9411"/>
                  <a:pt x="15366" y="8670"/>
                </a:cubicBezTo>
                <a:cubicBezTo>
                  <a:pt x="15510" y="9052"/>
                  <a:pt x="16114" y="9338"/>
                  <a:pt x="16840" y="9338"/>
                </a:cubicBezTo>
                <a:cubicBezTo>
                  <a:pt x="17674" y="9338"/>
                  <a:pt x="18351" y="8960"/>
                  <a:pt x="18351" y="8494"/>
                </a:cubicBezTo>
                <a:cubicBezTo>
                  <a:pt x="18351" y="8346"/>
                  <a:pt x="18315" y="8193"/>
                  <a:pt x="18254" y="8040"/>
                </a:cubicBezTo>
                <a:cubicBezTo>
                  <a:pt x="18460" y="8146"/>
                  <a:pt x="18679" y="8241"/>
                  <a:pt x="18909" y="8315"/>
                </a:cubicBezTo>
                <a:cubicBezTo>
                  <a:pt x="19631" y="8548"/>
                  <a:pt x="20552" y="8410"/>
                  <a:pt x="20969" y="8006"/>
                </a:cubicBezTo>
                <a:cubicBezTo>
                  <a:pt x="21386" y="7603"/>
                  <a:pt x="21139" y="7087"/>
                  <a:pt x="20417" y="6854"/>
                </a:cubicBezTo>
                <a:cubicBezTo>
                  <a:pt x="20187" y="6780"/>
                  <a:pt x="19931" y="6721"/>
                  <a:pt x="19665" y="6675"/>
                </a:cubicBezTo>
                <a:cubicBezTo>
                  <a:pt x="19931" y="6628"/>
                  <a:pt x="20187" y="6569"/>
                  <a:pt x="20417" y="6495"/>
                </a:cubicBezTo>
                <a:cubicBezTo>
                  <a:pt x="21139" y="6262"/>
                  <a:pt x="21386" y="5746"/>
                  <a:pt x="20969" y="5343"/>
                </a:cubicBezTo>
                <a:cubicBezTo>
                  <a:pt x="20552" y="4940"/>
                  <a:pt x="19631" y="4802"/>
                  <a:pt x="18909" y="5035"/>
                </a:cubicBezTo>
                <a:cubicBezTo>
                  <a:pt x="18679" y="5109"/>
                  <a:pt x="18460" y="5204"/>
                  <a:pt x="18254" y="5309"/>
                </a:cubicBezTo>
                <a:cubicBezTo>
                  <a:pt x="18315" y="5157"/>
                  <a:pt x="18351" y="5004"/>
                  <a:pt x="18351" y="4855"/>
                </a:cubicBezTo>
                <a:cubicBezTo>
                  <a:pt x="18351" y="4390"/>
                  <a:pt x="17674" y="4012"/>
                  <a:pt x="16840" y="4012"/>
                </a:cubicBezTo>
                <a:close/>
                <a:moveTo>
                  <a:pt x="4332" y="5999"/>
                </a:moveTo>
                <a:cubicBezTo>
                  <a:pt x="5001" y="5999"/>
                  <a:pt x="5545" y="6301"/>
                  <a:pt x="5545" y="6675"/>
                </a:cubicBezTo>
                <a:cubicBezTo>
                  <a:pt x="5545" y="7048"/>
                  <a:pt x="5001" y="7351"/>
                  <a:pt x="4332" y="7351"/>
                </a:cubicBezTo>
                <a:cubicBezTo>
                  <a:pt x="3663" y="7351"/>
                  <a:pt x="3121" y="7048"/>
                  <a:pt x="3121" y="6675"/>
                </a:cubicBezTo>
                <a:cubicBezTo>
                  <a:pt x="3121" y="6301"/>
                  <a:pt x="3663" y="5999"/>
                  <a:pt x="4332" y="5999"/>
                </a:cubicBezTo>
                <a:close/>
                <a:moveTo>
                  <a:pt x="16840" y="5999"/>
                </a:moveTo>
                <a:cubicBezTo>
                  <a:pt x="17509" y="5999"/>
                  <a:pt x="18051" y="6301"/>
                  <a:pt x="18051" y="6675"/>
                </a:cubicBezTo>
                <a:cubicBezTo>
                  <a:pt x="18051" y="7048"/>
                  <a:pt x="17509" y="7351"/>
                  <a:pt x="16840" y="7351"/>
                </a:cubicBezTo>
                <a:cubicBezTo>
                  <a:pt x="16171" y="7351"/>
                  <a:pt x="15630" y="7048"/>
                  <a:pt x="15630" y="6675"/>
                </a:cubicBezTo>
                <a:cubicBezTo>
                  <a:pt x="15630" y="6301"/>
                  <a:pt x="16171" y="5999"/>
                  <a:pt x="16840" y="5999"/>
                </a:cubicBezTo>
                <a:close/>
              </a:path>
            </a:pathLst>
          </a:custGeom>
          <a:blipFill>
            <a:blip r:embed="rId1"/>
          </a:blip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先知的受苦与忍耐…"/>
          <p:cNvSpPr txBox="1">
            <a:spLocks noGrp="1"/>
          </p:cNvSpPr>
          <p:nvPr>
            <p:ph type="title"/>
          </p:nvPr>
        </p:nvSpPr>
        <p:spPr>
          <a:xfrm>
            <a:off x="1270000" y="3034605"/>
            <a:ext cx="10464800" cy="3684390"/>
          </a:xfrm>
          <a:prstGeom prst="rect">
            <a:avLst/>
          </a:prstGeom>
          <a:effectLst>
            <a:outerShdw blurRad="50800" dist="88900" dir="2700000" rotWithShape="0">
              <a:srgbClr val="000000">
                <a:alpha val="55000"/>
              </a:srgbClr>
            </a:outerShdw>
          </a:effectLst>
        </p:spPr>
        <p:txBody>
          <a:bodyPr/>
          <a:lstStyle/>
          <a:p>
            <a:pPr>
              <a:defRPr sz="8500">
                <a:solidFill>
                  <a:srgbClr val="FFFB00"/>
                </a:solidFill>
                <a:latin typeface="Beirut Regular" panose="00000600000000000000"/>
                <a:ea typeface="Beirut Regular" panose="00000600000000000000"/>
                <a:cs typeface="Beirut Regular" panose="00000600000000000000"/>
                <a:sym typeface="Beirut Regular" panose="00000600000000000000"/>
              </a:defRPr>
            </a:pPr>
            <a:r>
              <a:rPr b="1" dirty="0" err="1">
                <a:latin typeface="Microsoft YaHei" panose="020B0503020204020204" pitchFamily="34" charset="-122"/>
                <a:ea typeface="Microsoft YaHei" panose="020B0503020204020204" pitchFamily="34" charset="-122"/>
              </a:rPr>
              <a:t>先知的受苦与忍耐</a:t>
            </a:r>
            <a:endParaRPr b="1" dirty="0">
              <a:latin typeface="Microsoft YaHei" panose="020B0503020204020204" pitchFamily="34" charset="-122"/>
              <a:ea typeface="Microsoft YaHei" panose="020B0503020204020204" pitchFamily="34" charset="-122"/>
            </a:endParaRPr>
          </a:p>
          <a:p>
            <a:pPr>
              <a:defRPr sz="4200">
                <a:latin typeface="Beirut Regular" panose="00000600000000000000"/>
                <a:ea typeface="Beirut Regular" panose="00000600000000000000"/>
                <a:cs typeface="Beirut Regular" panose="00000600000000000000"/>
                <a:sym typeface="Beirut Regular" panose="00000600000000000000"/>
              </a:defRPr>
            </a:pPr>
            <a:r>
              <a:rPr b="1" dirty="0">
                <a:latin typeface="Microsoft YaHei" panose="020B0503020204020204" pitchFamily="34" charset="-122"/>
                <a:ea typeface="Microsoft YaHei" panose="020B0503020204020204" pitchFamily="34" charset="-122"/>
              </a:rPr>
              <a:t> </a:t>
            </a:r>
            <a:r>
              <a:rPr sz="4000" b="1" dirty="0">
                <a:latin typeface="Microsoft YaHei" panose="020B0503020204020204" pitchFamily="34" charset="-122"/>
                <a:ea typeface="Microsoft YaHei" panose="020B0503020204020204" pitchFamily="34" charset="-122"/>
              </a:rPr>
              <a:t>Leiden und Geduld der </a:t>
            </a:r>
            <a:r>
              <a:rPr sz="4000" b="1" dirty="0" err="1">
                <a:latin typeface="Microsoft YaHei" panose="020B0503020204020204" pitchFamily="34" charset="-122"/>
                <a:ea typeface="Microsoft YaHei" panose="020B0503020204020204" pitchFamily="34" charset="-122"/>
              </a:rPr>
              <a:t>Propheten</a:t>
            </a:r>
            <a:endParaRPr sz="4000" b="1" dirty="0">
              <a:latin typeface="Microsoft YaHei" panose="020B0503020204020204" pitchFamily="34" charset="-122"/>
              <a:ea typeface="Microsoft YaHei" panose="020B0503020204020204" pitchFamily="34" charset="-122"/>
            </a:endParaRPr>
          </a:p>
        </p:txBody>
      </p:sp>
      <p:sp>
        <p:nvSpPr>
          <p:cNvPr id="167" name="油漆飛濺"/>
          <p:cNvSpPr/>
          <p:nvPr/>
        </p:nvSpPr>
        <p:spPr>
          <a:xfrm>
            <a:off x="1782544" y="2061371"/>
            <a:ext cx="1277846" cy="1262058"/>
          </a:xfrm>
          <a:custGeom>
            <a:avLst/>
            <a:gdLst/>
            <a:ahLst/>
            <a:cxnLst>
              <a:cxn ang="0">
                <a:pos x="wd2" y="hd2"/>
              </a:cxn>
              <a:cxn ang="5400000">
                <a:pos x="wd2" y="hd2"/>
              </a:cxn>
              <a:cxn ang="10800000">
                <a:pos x="wd2" y="hd2"/>
              </a:cxn>
              <a:cxn ang="16200000">
                <a:pos x="wd2" y="hd2"/>
              </a:cxn>
            </a:cxnLst>
            <a:rect l="0" t="0" r="r" b="b"/>
            <a:pathLst>
              <a:path w="20265" h="21541" extrusionOk="0">
                <a:moveTo>
                  <a:pt x="18778" y="6"/>
                </a:moveTo>
                <a:cubicBezTo>
                  <a:pt x="17680" y="134"/>
                  <a:pt x="17057" y="2145"/>
                  <a:pt x="17057" y="2145"/>
                </a:cubicBezTo>
                <a:cubicBezTo>
                  <a:pt x="16852" y="3359"/>
                  <a:pt x="15985" y="3890"/>
                  <a:pt x="15481" y="4101"/>
                </a:cubicBezTo>
                <a:cubicBezTo>
                  <a:pt x="14194" y="4297"/>
                  <a:pt x="13397" y="3507"/>
                  <a:pt x="13053" y="1869"/>
                </a:cubicBezTo>
                <a:cubicBezTo>
                  <a:pt x="12537" y="2880"/>
                  <a:pt x="11654" y="3375"/>
                  <a:pt x="10752" y="3375"/>
                </a:cubicBezTo>
                <a:cubicBezTo>
                  <a:pt x="10038" y="3375"/>
                  <a:pt x="9410" y="2981"/>
                  <a:pt x="9042" y="2385"/>
                </a:cubicBezTo>
                <a:cubicBezTo>
                  <a:pt x="9027" y="2364"/>
                  <a:pt x="9047" y="2392"/>
                  <a:pt x="9027" y="2365"/>
                </a:cubicBezTo>
                <a:cubicBezTo>
                  <a:pt x="8712" y="1939"/>
                  <a:pt x="8495" y="1267"/>
                  <a:pt x="8495" y="1267"/>
                </a:cubicBezTo>
                <a:cubicBezTo>
                  <a:pt x="8387" y="975"/>
                  <a:pt x="8079" y="832"/>
                  <a:pt x="7808" y="949"/>
                </a:cubicBezTo>
                <a:cubicBezTo>
                  <a:pt x="7536" y="1065"/>
                  <a:pt x="7403" y="1396"/>
                  <a:pt x="7512" y="1688"/>
                </a:cubicBezTo>
                <a:cubicBezTo>
                  <a:pt x="7512" y="1688"/>
                  <a:pt x="8063" y="2709"/>
                  <a:pt x="7926" y="3310"/>
                </a:cubicBezTo>
                <a:cubicBezTo>
                  <a:pt x="7837" y="3703"/>
                  <a:pt x="7904" y="4946"/>
                  <a:pt x="6218" y="5135"/>
                </a:cubicBezTo>
                <a:cubicBezTo>
                  <a:pt x="5752" y="5188"/>
                  <a:pt x="5327" y="4932"/>
                  <a:pt x="5018" y="4604"/>
                </a:cubicBezTo>
                <a:cubicBezTo>
                  <a:pt x="5009" y="4602"/>
                  <a:pt x="5000" y="4602"/>
                  <a:pt x="4991" y="4600"/>
                </a:cubicBezTo>
                <a:cubicBezTo>
                  <a:pt x="5214" y="6253"/>
                  <a:pt x="4846" y="7549"/>
                  <a:pt x="3835" y="8175"/>
                </a:cubicBezTo>
                <a:cubicBezTo>
                  <a:pt x="3057" y="8564"/>
                  <a:pt x="1662" y="8170"/>
                  <a:pt x="1662" y="8170"/>
                </a:cubicBezTo>
                <a:cubicBezTo>
                  <a:pt x="1662" y="8170"/>
                  <a:pt x="3252" y="9037"/>
                  <a:pt x="3447" y="9405"/>
                </a:cubicBezTo>
                <a:cubicBezTo>
                  <a:pt x="3642" y="9774"/>
                  <a:pt x="3739" y="10487"/>
                  <a:pt x="3611" y="11024"/>
                </a:cubicBezTo>
                <a:cubicBezTo>
                  <a:pt x="3469" y="11466"/>
                  <a:pt x="3110" y="11975"/>
                  <a:pt x="2194" y="11735"/>
                </a:cubicBezTo>
                <a:cubicBezTo>
                  <a:pt x="2194" y="11735"/>
                  <a:pt x="-293" y="11137"/>
                  <a:pt x="29" y="13686"/>
                </a:cubicBezTo>
                <a:cubicBezTo>
                  <a:pt x="29" y="13686"/>
                  <a:pt x="572" y="16056"/>
                  <a:pt x="2540" y="14422"/>
                </a:cubicBezTo>
                <a:cubicBezTo>
                  <a:pt x="3229" y="13850"/>
                  <a:pt x="3466" y="13680"/>
                  <a:pt x="3758" y="13817"/>
                </a:cubicBezTo>
                <a:cubicBezTo>
                  <a:pt x="4891" y="14598"/>
                  <a:pt x="5317" y="15680"/>
                  <a:pt x="4758" y="17390"/>
                </a:cubicBezTo>
                <a:cubicBezTo>
                  <a:pt x="7376" y="16540"/>
                  <a:pt x="8461" y="17351"/>
                  <a:pt x="8474" y="18455"/>
                </a:cubicBezTo>
                <a:cubicBezTo>
                  <a:pt x="8487" y="19560"/>
                  <a:pt x="8015" y="19973"/>
                  <a:pt x="8015" y="19973"/>
                </a:cubicBezTo>
                <a:cubicBezTo>
                  <a:pt x="7078" y="21279"/>
                  <a:pt x="8131" y="21539"/>
                  <a:pt x="8131" y="21539"/>
                </a:cubicBezTo>
                <a:cubicBezTo>
                  <a:pt x="8923" y="21597"/>
                  <a:pt x="8788" y="20282"/>
                  <a:pt x="8788" y="20282"/>
                </a:cubicBezTo>
                <a:cubicBezTo>
                  <a:pt x="8765" y="19731"/>
                  <a:pt x="8951" y="18719"/>
                  <a:pt x="9193" y="18402"/>
                </a:cubicBezTo>
                <a:cubicBezTo>
                  <a:pt x="9719" y="17713"/>
                  <a:pt x="12920" y="16968"/>
                  <a:pt x="13661" y="20186"/>
                </a:cubicBezTo>
                <a:cubicBezTo>
                  <a:pt x="13940" y="17526"/>
                  <a:pt x="16095" y="16040"/>
                  <a:pt x="16894" y="17208"/>
                </a:cubicBezTo>
                <a:cubicBezTo>
                  <a:pt x="17606" y="18250"/>
                  <a:pt x="17592" y="18779"/>
                  <a:pt x="18341" y="19048"/>
                </a:cubicBezTo>
                <a:cubicBezTo>
                  <a:pt x="18817" y="19219"/>
                  <a:pt x="19267" y="18578"/>
                  <a:pt x="19121" y="18094"/>
                </a:cubicBezTo>
                <a:cubicBezTo>
                  <a:pt x="18976" y="17610"/>
                  <a:pt x="18406" y="17609"/>
                  <a:pt x="17445" y="16640"/>
                </a:cubicBezTo>
                <a:cubicBezTo>
                  <a:pt x="16491" y="15680"/>
                  <a:pt x="17449" y="12361"/>
                  <a:pt x="18805" y="12812"/>
                </a:cubicBezTo>
                <a:cubicBezTo>
                  <a:pt x="19049" y="12893"/>
                  <a:pt x="19141" y="12986"/>
                  <a:pt x="19373" y="13014"/>
                </a:cubicBezTo>
                <a:cubicBezTo>
                  <a:pt x="19604" y="13043"/>
                  <a:pt x="19842" y="12954"/>
                  <a:pt x="19868" y="12752"/>
                </a:cubicBezTo>
                <a:cubicBezTo>
                  <a:pt x="19895" y="12550"/>
                  <a:pt x="19769" y="12416"/>
                  <a:pt x="19498" y="12345"/>
                </a:cubicBezTo>
                <a:cubicBezTo>
                  <a:pt x="19278" y="12287"/>
                  <a:pt x="19167" y="12369"/>
                  <a:pt x="18803" y="12220"/>
                </a:cubicBezTo>
                <a:cubicBezTo>
                  <a:pt x="17193" y="11564"/>
                  <a:pt x="17586" y="8705"/>
                  <a:pt x="19810" y="7865"/>
                </a:cubicBezTo>
                <a:cubicBezTo>
                  <a:pt x="17967" y="7771"/>
                  <a:pt x="16765" y="6843"/>
                  <a:pt x="16623" y="5495"/>
                </a:cubicBezTo>
                <a:cubicBezTo>
                  <a:pt x="16548" y="3927"/>
                  <a:pt x="18428" y="3479"/>
                  <a:pt x="18428" y="3479"/>
                </a:cubicBezTo>
                <a:cubicBezTo>
                  <a:pt x="21307" y="2438"/>
                  <a:pt x="19943" y="558"/>
                  <a:pt x="19943" y="558"/>
                </a:cubicBezTo>
                <a:cubicBezTo>
                  <a:pt x="19603" y="206"/>
                  <a:pt x="19290" y="41"/>
                  <a:pt x="19004" y="6"/>
                </a:cubicBezTo>
                <a:cubicBezTo>
                  <a:pt x="18927" y="-3"/>
                  <a:pt x="18851" y="-2"/>
                  <a:pt x="18778" y="6"/>
                </a:cubicBezTo>
                <a:close/>
              </a:path>
            </a:pathLst>
          </a:custGeom>
          <a:solidFill>
            <a:schemeClr val="accent5">
              <a:hueOff val="457874"/>
              <a:satOff val="-29217"/>
              <a:lumOff val="-29124"/>
            </a:schemeClr>
          </a:solid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
        <p:nvSpPr>
          <p:cNvPr id="168" name="榜样 Vorbild"/>
          <p:cNvSpPr txBox="1"/>
          <p:nvPr/>
        </p:nvSpPr>
        <p:spPr>
          <a:xfrm>
            <a:off x="3572933" y="2333328"/>
            <a:ext cx="3322542" cy="718145"/>
          </a:xfrm>
          <a:prstGeom prst="rect">
            <a:avLst/>
          </a:prstGeom>
          <a:ln w="12700">
            <a:miter lim="400000"/>
          </a:ln>
        </p:spPr>
        <p:txBody>
          <a:bodyPr wrap="square" lIns="50800" tIns="50800" rIns="50800" bIns="50800" anchor="ctr">
            <a:spAutoFit/>
          </a:bodyPr>
          <a:lstStyle>
            <a:lvl1pPr>
              <a:defRPr sz="4000">
                <a:latin typeface="Beirut Regular" panose="00000600000000000000"/>
                <a:ea typeface="Beirut Regular" panose="00000600000000000000"/>
                <a:cs typeface="Beirut Regular" panose="00000600000000000000"/>
                <a:sym typeface="Beirut Regular" panose="00000600000000000000"/>
              </a:defRPr>
            </a:lvl1pPr>
          </a:lstStyle>
          <a:p>
            <a:r>
              <a:rPr b="1" dirty="0" err="1">
                <a:solidFill>
                  <a:srgbClr val="FFFF00"/>
                </a:solidFill>
                <a:latin typeface="Microsoft YaHei" panose="020B0503020204020204" pitchFamily="34" charset="-122"/>
                <a:ea typeface="Microsoft YaHei" panose="020B0503020204020204" pitchFamily="34" charset="-122"/>
              </a:rPr>
              <a:t>榜样</a:t>
            </a:r>
            <a:r>
              <a:rPr b="1" dirty="0">
                <a:latin typeface="Microsoft YaHei" panose="020B0503020204020204" pitchFamily="34" charset="-122"/>
                <a:ea typeface="Microsoft YaHei" panose="020B0503020204020204" pitchFamily="34" charset="-122"/>
              </a:rPr>
              <a:t> </a:t>
            </a:r>
            <a:r>
              <a:rPr b="1" dirty="0" err="1">
                <a:latin typeface="Microsoft YaHei" panose="020B0503020204020204" pitchFamily="34" charset="-122"/>
                <a:ea typeface="Microsoft YaHei" panose="020B0503020204020204" pitchFamily="34" charset="-122"/>
              </a:rPr>
              <a:t>Vorbild</a:t>
            </a:r>
            <a:r>
              <a:rPr b="1" dirty="0">
                <a:latin typeface="Microsoft YaHei" panose="020B0503020204020204" pitchFamily="34" charset="-122"/>
                <a:ea typeface="Microsoft YaHei" panose="020B0503020204020204" pitchFamily="34" charset="-122"/>
              </a:rPr>
              <a:t> </a:t>
            </a:r>
            <a:endParaRPr b="1" dirty="0">
              <a:latin typeface="Microsoft YaHei" panose="020B0503020204020204" pitchFamily="34" charset="-122"/>
              <a:ea typeface="Microsoft YaHei" panose="020B0503020204020204" pitchFamily="34" charset="-122"/>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先知  站在国家、君王、人民面前，勇敢宣讲上帝的预言、公义、律法与诫命。…"/>
          <p:cNvSpPr txBox="1">
            <a:spLocks noGrp="1"/>
          </p:cNvSpPr>
          <p:nvPr>
            <p:ph type="title"/>
          </p:nvPr>
        </p:nvSpPr>
        <p:spPr>
          <a:xfrm>
            <a:off x="1270000" y="1504387"/>
            <a:ext cx="10464800" cy="6744826"/>
          </a:xfrm>
          <a:prstGeom prst="rect">
            <a:avLst/>
          </a:prstGeom>
          <a:effectLst>
            <a:outerShdw blurRad="50800" dist="63500" dir="2700000" rotWithShape="0">
              <a:srgbClr val="000000">
                <a:alpha val="50000"/>
              </a:srgbClr>
            </a:outerShdw>
          </a:effectLst>
        </p:spPr>
        <p:txBody>
          <a:bodyPr/>
          <a:lstStyle/>
          <a:p>
            <a:pPr algn="l">
              <a:defRPr sz="4200">
                <a:solidFill>
                  <a:srgbClr val="FFFB00"/>
                </a:solidFill>
                <a:effectLst>
                  <a:outerShdw blurRad="63500" dist="25400" dir="2700000" rotWithShape="0">
                    <a:srgbClr val="000000">
                      <a:alpha val="70000"/>
                    </a:srgbClr>
                  </a:outerShdw>
                </a:effectLst>
              </a:defRPr>
            </a:pPr>
            <a:r>
              <a:rPr sz="6300" b="1" dirty="0" err="1">
                <a:latin typeface="Microsoft YaHei" panose="020B0503020204020204" pitchFamily="34" charset="-122"/>
                <a:ea typeface="Microsoft YaHei" panose="020B0503020204020204" pitchFamily="34" charset="-122"/>
                <a:cs typeface="Beirut Regular" panose="00000600000000000000"/>
                <a:sym typeface="Beirut Regular" panose="00000600000000000000"/>
              </a:rPr>
              <a:t>先知</a:t>
            </a:r>
            <a:r>
              <a:rPr sz="6300" b="1" dirty="0">
                <a:latin typeface="Microsoft YaHei" panose="020B0503020204020204" pitchFamily="34" charset="-122"/>
                <a:ea typeface="Microsoft YaHei" panose="020B0503020204020204" pitchFamily="34" charset="-122"/>
                <a:cs typeface="Beirut Regular" panose="00000600000000000000"/>
                <a:sym typeface="Beirut Regular" panose="00000600000000000000"/>
              </a:rPr>
              <a:t>  </a:t>
            </a:r>
            <a:r>
              <a:rPr b="1" dirty="0" err="1">
                <a:latin typeface="Microsoft YaHei" panose="020B0503020204020204" pitchFamily="34" charset="-122"/>
                <a:ea typeface="Microsoft YaHei" panose="020B0503020204020204" pitchFamily="34" charset="-122"/>
              </a:rPr>
              <a:t>站在国家、君王、人民面前，勇敢宣讲上帝的预言、公义、律法与诫命</a:t>
            </a:r>
            <a:r>
              <a:rPr b="1" dirty="0">
                <a:latin typeface="Microsoft YaHei" panose="020B0503020204020204" pitchFamily="34" charset="-122"/>
                <a:ea typeface="Microsoft YaHei" panose="020B0503020204020204" pitchFamily="34" charset="-122"/>
              </a:rPr>
              <a:t>。</a:t>
            </a:r>
            <a:endParaRPr b="1" dirty="0">
              <a:latin typeface="Microsoft YaHei" panose="020B0503020204020204" pitchFamily="34" charset="-122"/>
              <a:ea typeface="Microsoft YaHei" panose="020B0503020204020204" pitchFamily="34" charset="-122"/>
            </a:endParaRPr>
          </a:p>
          <a:p>
            <a:pPr algn="just">
              <a:defRPr sz="4200">
                <a:solidFill>
                  <a:srgbClr val="FFFB00"/>
                </a:solidFill>
                <a:effectLst>
                  <a:outerShdw blurRad="63500" dist="25400" dir="2700000" rotWithShape="0">
                    <a:srgbClr val="000000">
                      <a:alpha val="70000"/>
                    </a:srgbClr>
                  </a:outerShdw>
                </a:effectLst>
              </a:defRPr>
            </a:pPr>
            <a:endParaRPr dirty="0"/>
          </a:p>
          <a:p>
            <a:pPr algn="l">
              <a:defRPr sz="4200">
                <a:effectLst>
                  <a:outerShdw blurRad="63500" dist="25400" dir="2700000" rotWithShape="0">
                    <a:srgbClr val="000000">
                      <a:alpha val="70000"/>
                    </a:srgbClr>
                  </a:outerShdw>
                </a:effectLst>
                <a:latin typeface="Original Garamond BT"/>
                <a:ea typeface="Original Garamond BT"/>
                <a:cs typeface="Original Garamond BT"/>
                <a:sym typeface="Original Garamond BT"/>
              </a:defRPr>
            </a:pPr>
            <a:r>
              <a:rPr sz="3600" b="1" dirty="0">
                <a:solidFill>
                  <a:srgbClr val="FF0000"/>
                </a:solidFill>
                <a:latin typeface="Futura Medium" panose="020B0602020204020303" pitchFamily="34" charset="-79"/>
                <a:cs typeface="Futura Medium" panose="020B0602020204020303" pitchFamily="34" charset="-79"/>
              </a:rPr>
              <a:t>Die </a:t>
            </a:r>
            <a:r>
              <a:rPr sz="3600" b="1" dirty="0" err="1">
                <a:solidFill>
                  <a:srgbClr val="FF0000"/>
                </a:solidFill>
                <a:latin typeface="Futura Medium" panose="020B0602020204020303" pitchFamily="34" charset="-79"/>
                <a:cs typeface="Futura Medium" panose="020B0602020204020303" pitchFamily="34" charset="-79"/>
              </a:rPr>
              <a:t>Propheten</a:t>
            </a:r>
            <a:r>
              <a:rPr lang="de-DE" sz="3600" b="1" dirty="0">
                <a:solidFill>
                  <a:srgbClr val="FF0000"/>
                </a:solidFill>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stehen</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mutig</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vor</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Staaten</a:t>
            </a:r>
            <a:r>
              <a:rPr sz="3600" dirty="0">
                <a:latin typeface="Futura Medium" panose="020B0602020204020303" pitchFamily="34" charset="-79"/>
                <a:cs typeface="Futura Medium" panose="020B0602020204020303" pitchFamily="34" charset="-79"/>
              </a:rPr>
              <a:t>, </a:t>
            </a:r>
            <a:br>
              <a:rPr lang="de-DE" sz="3600" dirty="0">
                <a:latin typeface="Futura Medium" panose="020B0602020204020303" pitchFamily="34" charset="-79"/>
                <a:cs typeface="Futura Medium" panose="020B0602020204020303" pitchFamily="34" charset="-79"/>
              </a:rPr>
            </a:br>
            <a:r>
              <a:rPr sz="3600" dirty="0" err="1">
                <a:latin typeface="Futura Medium" panose="020B0602020204020303" pitchFamily="34" charset="-79"/>
                <a:cs typeface="Futura Medium" panose="020B0602020204020303" pitchFamily="34" charset="-79"/>
              </a:rPr>
              <a:t>Könige</a:t>
            </a:r>
            <a:r>
              <a:rPr sz="3600" dirty="0">
                <a:latin typeface="Futura Medium" panose="020B0602020204020303" pitchFamily="34" charset="-79"/>
                <a:cs typeface="Futura Medium" panose="020B0602020204020303" pitchFamily="34" charset="-79"/>
              </a:rPr>
              <a:t> und </a:t>
            </a:r>
            <a:r>
              <a:rPr sz="3600" dirty="0" err="1">
                <a:latin typeface="Futura Medium" panose="020B0602020204020303" pitchFamily="34" charset="-79"/>
                <a:cs typeface="Futura Medium" panose="020B0602020204020303" pitchFamily="34" charset="-79"/>
              </a:rPr>
              <a:t>Völker</a:t>
            </a:r>
            <a:r>
              <a:rPr sz="3600" dirty="0">
                <a:latin typeface="Futura Medium" panose="020B0602020204020303" pitchFamily="34" charset="-79"/>
                <a:cs typeface="Futura Medium" panose="020B0602020204020303" pitchFamily="34" charset="-79"/>
              </a:rPr>
              <a:t>, um die </a:t>
            </a:r>
            <a:r>
              <a:rPr sz="3600" dirty="0" err="1">
                <a:latin typeface="Futura Medium" panose="020B0602020204020303" pitchFamily="34" charset="-79"/>
                <a:cs typeface="Futura Medium" panose="020B0602020204020303" pitchFamily="34" charset="-79"/>
              </a:rPr>
              <a:t>Prophezeiungen</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Gerechtigkeit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Gesetze</a:t>
            </a:r>
            <a:r>
              <a:rPr sz="3600" dirty="0">
                <a:latin typeface="Futura Medium" panose="020B0602020204020303" pitchFamily="34" charset="-79"/>
                <a:cs typeface="Futura Medium" panose="020B0602020204020303" pitchFamily="34" charset="-79"/>
              </a:rPr>
              <a:t> und </a:t>
            </a:r>
            <a:r>
              <a:rPr sz="3600" dirty="0" err="1">
                <a:latin typeface="Futura Medium" panose="020B0602020204020303" pitchFamily="34" charset="-79"/>
                <a:cs typeface="Futura Medium" panose="020B0602020204020303" pitchFamily="34" charset="-79"/>
              </a:rPr>
              <a:t>Gebote</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Gottes</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zu</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verkünden</a:t>
            </a:r>
            <a:r>
              <a:rPr sz="3600" dirty="0">
                <a:latin typeface="Futura Medium" panose="020B0602020204020303" pitchFamily="34" charset="-79"/>
                <a:cs typeface="Futura Medium" panose="020B0602020204020303" pitchFamily="34" charset="-79"/>
              </a:rPr>
              <a:t>.</a:t>
            </a:r>
            <a:endParaRPr sz="3600" dirty="0">
              <a:latin typeface="Futura Medium" panose="020B0602020204020303" pitchFamily="34" charset="-79"/>
              <a:cs typeface="Futura Medium" panose="020B0602020204020303" pitchFamily="34" charset="-79"/>
            </a:endParaRPr>
          </a:p>
        </p:txBody>
      </p:sp>
      <p:sp>
        <p:nvSpPr>
          <p:cNvPr id="171" name="棕櫚樹"/>
          <p:cNvSpPr/>
          <p:nvPr/>
        </p:nvSpPr>
        <p:spPr>
          <a:xfrm>
            <a:off x="10341584" y="3878238"/>
            <a:ext cx="988482" cy="1460532"/>
          </a:xfrm>
          <a:custGeom>
            <a:avLst/>
            <a:gdLst/>
            <a:ahLst/>
            <a:cxnLst>
              <a:cxn ang="0">
                <a:pos x="wd2" y="hd2"/>
              </a:cxn>
              <a:cxn ang="5400000">
                <a:pos x="wd2" y="hd2"/>
              </a:cxn>
              <a:cxn ang="10800000">
                <a:pos x="wd2" y="hd2"/>
              </a:cxn>
              <a:cxn ang="16200000">
                <a:pos x="wd2" y="hd2"/>
              </a:cxn>
            </a:cxnLst>
            <a:rect l="0" t="0" r="r" b="b"/>
            <a:pathLst>
              <a:path w="21600" h="21600" extrusionOk="0">
                <a:moveTo>
                  <a:pt x="6984" y="0"/>
                </a:moveTo>
                <a:cubicBezTo>
                  <a:pt x="6984" y="0"/>
                  <a:pt x="7408" y="293"/>
                  <a:pt x="8033" y="823"/>
                </a:cubicBezTo>
                <a:cubicBezTo>
                  <a:pt x="6733" y="303"/>
                  <a:pt x="4906" y="71"/>
                  <a:pt x="2346" y="404"/>
                </a:cubicBezTo>
                <a:cubicBezTo>
                  <a:pt x="2379" y="414"/>
                  <a:pt x="2413" y="425"/>
                  <a:pt x="2446" y="435"/>
                </a:cubicBezTo>
                <a:cubicBezTo>
                  <a:pt x="3367" y="368"/>
                  <a:pt x="4667" y="443"/>
                  <a:pt x="6091" y="1050"/>
                </a:cubicBezTo>
                <a:cubicBezTo>
                  <a:pt x="5081" y="878"/>
                  <a:pt x="4146" y="782"/>
                  <a:pt x="3362" y="729"/>
                </a:cubicBezTo>
                <a:cubicBezTo>
                  <a:pt x="5630" y="1493"/>
                  <a:pt x="7737" y="2480"/>
                  <a:pt x="9386" y="4022"/>
                </a:cubicBezTo>
                <a:cubicBezTo>
                  <a:pt x="7002" y="2252"/>
                  <a:pt x="2994" y="2876"/>
                  <a:pt x="2994" y="2876"/>
                </a:cubicBezTo>
                <a:cubicBezTo>
                  <a:pt x="2994" y="2876"/>
                  <a:pt x="5165" y="3008"/>
                  <a:pt x="7370" y="3520"/>
                </a:cubicBezTo>
                <a:cubicBezTo>
                  <a:pt x="4779" y="3019"/>
                  <a:pt x="1638" y="2996"/>
                  <a:pt x="0" y="5174"/>
                </a:cubicBezTo>
                <a:cubicBezTo>
                  <a:pt x="173" y="5136"/>
                  <a:pt x="357" y="5099"/>
                  <a:pt x="550" y="5061"/>
                </a:cubicBezTo>
                <a:cubicBezTo>
                  <a:pt x="725" y="4809"/>
                  <a:pt x="1072" y="4512"/>
                  <a:pt x="1770" y="4368"/>
                </a:cubicBezTo>
                <a:cubicBezTo>
                  <a:pt x="1503" y="4613"/>
                  <a:pt x="1280" y="4807"/>
                  <a:pt x="1096" y="4960"/>
                </a:cubicBezTo>
                <a:cubicBezTo>
                  <a:pt x="2271" y="4758"/>
                  <a:pt x="3752" y="4598"/>
                  <a:pt x="5502" y="4664"/>
                </a:cubicBezTo>
                <a:cubicBezTo>
                  <a:pt x="4730" y="4840"/>
                  <a:pt x="4224" y="5089"/>
                  <a:pt x="4224" y="5089"/>
                </a:cubicBezTo>
                <a:cubicBezTo>
                  <a:pt x="4224" y="5089"/>
                  <a:pt x="6557" y="4831"/>
                  <a:pt x="8684" y="5023"/>
                </a:cubicBezTo>
                <a:cubicBezTo>
                  <a:pt x="6742" y="5445"/>
                  <a:pt x="3491" y="6554"/>
                  <a:pt x="3267" y="9264"/>
                </a:cubicBezTo>
                <a:cubicBezTo>
                  <a:pt x="3461" y="8961"/>
                  <a:pt x="3788" y="8631"/>
                  <a:pt x="4329" y="8323"/>
                </a:cubicBezTo>
                <a:cubicBezTo>
                  <a:pt x="3980" y="8942"/>
                  <a:pt x="3705" y="9382"/>
                  <a:pt x="3498" y="9692"/>
                </a:cubicBezTo>
                <a:cubicBezTo>
                  <a:pt x="4319" y="8964"/>
                  <a:pt x="5372" y="8011"/>
                  <a:pt x="6755" y="7147"/>
                </a:cubicBezTo>
                <a:cubicBezTo>
                  <a:pt x="6276" y="7726"/>
                  <a:pt x="6277" y="8238"/>
                  <a:pt x="6277" y="8238"/>
                </a:cubicBezTo>
                <a:cubicBezTo>
                  <a:pt x="6277" y="8238"/>
                  <a:pt x="7903" y="6926"/>
                  <a:pt x="9878" y="5721"/>
                </a:cubicBezTo>
                <a:lnTo>
                  <a:pt x="9955" y="5696"/>
                </a:lnTo>
                <a:lnTo>
                  <a:pt x="9528" y="7094"/>
                </a:lnTo>
                <a:lnTo>
                  <a:pt x="9356" y="7101"/>
                </a:lnTo>
                <a:lnTo>
                  <a:pt x="8893" y="8821"/>
                </a:lnTo>
                <a:lnTo>
                  <a:pt x="8705" y="8738"/>
                </a:lnTo>
                <a:lnTo>
                  <a:pt x="8149" y="11431"/>
                </a:lnTo>
                <a:lnTo>
                  <a:pt x="7941" y="11442"/>
                </a:lnTo>
                <a:lnTo>
                  <a:pt x="7627" y="14159"/>
                </a:lnTo>
                <a:lnTo>
                  <a:pt x="7419" y="14126"/>
                </a:lnTo>
                <a:lnTo>
                  <a:pt x="7694" y="17418"/>
                </a:lnTo>
                <a:lnTo>
                  <a:pt x="7522" y="17467"/>
                </a:lnTo>
                <a:lnTo>
                  <a:pt x="8394" y="21600"/>
                </a:lnTo>
                <a:lnTo>
                  <a:pt x="10050" y="21600"/>
                </a:lnTo>
                <a:lnTo>
                  <a:pt x="9219" y="16988"/>
                </a:lnTo>
                <a:lnTo>
                  <a:pt x="9080" y="17027"/>
                </a:lnTo>
                <a:lnTo>
                  <a:pt x="9116" y="14389"/>
                </a:lnTo>
                <a:lnTo>
                  <a:pt x="9014" y="14372"/>
                </a:lnTo>
                <a:lnTo>
                  <a:pt x="9572" y="11356"/>
                </a:lnTo>
                <a:lnTo>
                  <a:pt x="9428" y="11363"/>
                </a:lnTo>
                <a:lnTo>
                  <a:pt x="10058" y="9345"/>
                </a:lnTo>
                <a:lnTo>
                  <a:pt x="9960" y="9300"/>
                </a:lnTo>
                <a:lnTo>
                  <a:pt x="10855" y="7042"/>
                </a:lnTo>
                <a:lnTo>
                  <a:pt x="10727" y="7047"/>
                </a:lnTo>
                <a:lnTo>
                  <a:pt x="11411" y="5590"/>
                </a:lnTo>
                <a:lnTo>
                  <a:pt x="11576" y="5625"/>
                </a:lnTo>
                <a:cubicBezTo>
                  <a:pt x="12145" y="5789"/>
                  <a:pt x="15386" y="6763"/>
                  <a:pt x="17263" y="8200"/>
                </a:cubicBezTo>
                <a:cubicBezTo>
                  <a:pt x="16976" y="7698"/>
                  <a:pt x="16556" y="7293"/>
                  <a:pt x="16069" y="6966"/>
                </a:cubicBezTo>
                <a:cubicBezTo>
                  <a:pt x="17217" y="7490"/>
                  <a:pt x="18204" y="8127"/>
                  <a:pt x="19190" y="8903"/>
                </a:cubicBezTo>
                <a:cubicBezTo>
                  <a:pt x="19190" y="8903"/>
                  <a:pt x="19243" y="8153"/>
                  <a:pt x="17860" y="6811"/>
                </a:cubicBezTo>
                <a:cubicBezTo>
                  <a:pt x="18409" y="6987"/>
                  <a:pt x="18782" y="7186"/>
                  <a:pt x="19030" y="7389"/>
                </a:cubicBezTo>
                <a:cubicBezTo>
                  <a:pt x="18317" y="5790"/>
                  <a:pt x="15876" y="5194"/>
                  <a:pt x="13878" y="4979"/>
                </a:cubicBezTo>
                <a:cubicBezTo>
                  <a:pt x="17204" y="4788"/>
                  <a:pt x="19688" y="5346"/>
                  <a:pt x="21345" y="5857"/>
                </a:cubicBezTo>
                <a:cubicBezTo>
                  <a:pt x="20837" y="5280"/>
                  <a:pt x="20715" y="5068"/>
                  <a:pt x="20715" y="5068"/>
                </a:cubicBezTo>
                <a:cubicBezTo>
                  <a:pt x="20715" y="5068"/>
                  <a:pt x="21165" y="5214"/>
                  <a:pt x="21600" y="5576"/>
                </a:cubicBezTo>
                <a:cubicBezTo>
                  <a:pt x="20243" y="3489"/>
                  <a:pt x="17402" y="3255"/>
                  <a:pt x="14925" y="3532"/>
                </a:cubicBezTo>
                <a:cubicBezTo>
                  <a:pt x="15909" y="3391"/>
                  <a:pt x="17016" y="3280"/>
                  <a:pt x="17963" y="3304"/>
                </a:cubicBezTo>
                <a:cubicBezTo>
                  <a:pt x="15130" y="2253"/>
                  <a:pt x="12296" y="4013"/>
                  <a:pt x="12296" y="4013"/>
                </a:cubicBezTo>
                <a:cubicBezTo>
                  <a:pt x="13338" y="2620"/>
                  <a:pt x="14831" y="1764"/>
                  <a:pt x="16875" y="900"/>
                </a:cubicBezTo>
                <a:cubicBezTo>
                  <a:pt x="16340" y="898"/>
                  <a:pt x="16147" y="879"/>
                  <a:pt x="16147" y="879"/>
                </a:cubicBezTo>
                <a:cubicBezTo>
                  <a:pt x="16147" y="879"/>
                  <a:pt x="16363" y="777"/>
                  <a:pt x="16743" y="691"/>
                </a:cubicBezTo>
                <a:cubicBezTo>
                  <a:pt x="14578" y="410"/>
                  <a:pt x="13156" y="975"/>
                  <a:pt x="12229" y="1755"/>
                </a:cubicBezTo>
                <a:cubicBezTo>
                  <a:pt x="12556" y="1366"/>
                  <a:pt x="12930" y="988"/>
                  <a:pt x="13335" y="689"/>
                </a:cubicBezTo>
                <a:cubicBezTo>
                  <a:pt x="10956" y="1222"/>
                  <a:pt x="10858" y="3023"/>
                  <a:pt x="10886" y="3574"/>
                </a:cubicBezTo>
                <a:cubicBezTo>
                  <a:pt x="10875" y="3599"/>
                  <a:pt x="10866" y="3625"/>
                  <a:pt x="10855" y="3649"/>
                </a:cubicBezTo>
                <a:cubicBezTo>
                  <a:pt x="10767" y="3402"/>
                  <a:pt x="10653" y="3150"/>
                  <a:pt x="10511" y="2900"/>
                </a:cubicBezTo>
                <a:cubicBezTo>
                  <a:pt x="9515" y="694"/>
                  <a:pt x="6984" y="0"/>
                  <a:pt x="6984" y="0"/>
                </a:cubicBezTo>
                <a:close/>
              </a:path>
            </a:pathLst>
          </a:custGeom>
          <a:blipFill>
            <a:blip r:embed="rId1"/>
          </a:blip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若要一一细说，基甸、巴拉、参孙、耶弗他、大卫、撒母耳，和众先知的事，时候就不够了。他们因着信，制伏了敌国，行了公义，得了应许，堵了狮子的口，灭了烈火的猛势，脱了刀剑的锋刃；软弱变为刚强，争战显出勇敢，打退外邦的全军。有妇人得自己的死人复活。又有人忍受严刑，不肯苟且得释放，为要得着更美的复活。又有人忍受戏弄、鞭打、捆锁、监禁、各等的磨炼，被石头打死，被锯锯死，受试探，被刀杀，披着绵羊山羊的皮各处奔跑，受穷乏、患难、苦害，在旷野、山岭、山洞、地穴，飘流无定，本是世界不配有的人。这些人都是因信得了美好的证据，"/>
          <p:cNvSpPr txBox="1">
            <a:spLocks noGrp="1"/>
          </p:cNvSpPr>
          <p:nvPr>
            <p:ph type="title"/>
          </p:nvPr>
        </p:nvSpPr>
        <p:spPr>
          <a:xfrm>
            <a:off x="668468" y="355798"/>
            <a:ext cx="11904995" cy="9017001"/>
          </a:xfrm>
          <a:prstGeom prst="rect">
            <a:avLst/>
          </a:prstGeom>
          <a:effectLst>
            <a:outerShdw blurRad="63500" dir="16200000" rotWithShape="0">
              <a:srgbClr val="000000">
                <a:alpha val="50000"/>
              </a:srgbClr>
            </a:outerShdw>
          </a:effectLst>
        </p:spPr>
        <p:txBody>
          <a:bodyPr>
            <a:normAutofit/>
          </a:bodyPr>
          <a:lstStyle/>
          <a:p>
            <a:pPr algn="just" defTabSz="337820" hangingPunct="0">
              <a:defRPr sz="2665">
                <a:solidFill>
                  <a:srgbClr val="FFFB00"/>
                </a:solidFill>
                <a:effectLst>
                  <a:outerShdw blurRad="46990" dist="18796" dir="2700000" rotWithShape="0">
                    <a:srgbClr val="000000">
                      <a:alpha val="70000"/>
                    </a:srgbClr>
                  </a:outerShdw>
                </a:effectLst>
                <a:latin typeface="Helvetica"/>
                <a:ea typeface="Helvetica"/>
                <a:cs typeface="Helvetica"/>
                <a:sym typeface="Helvetica"/>
              </a:defRPr>
            </a:pPr>
            <a:r>
              <a:rPr lang="zh-TW" altLang="en-US" sz="3600" b="1" dirty="0">
                <a:latin typeface="Microsoft YaHei" panose="020B0503020204020204" pitchFamily="34" charset="-122"/>
                <a:ea typeface="Microsoft YaHei" panose="020B0503020204020204" pitchFamily="34" charset="-122"/>
              </a:rPr>
              <a:t>若要一一细说，基甸、巴拉、参孙、耶弗他、大卫、撒母耳，和众先知的事，时候就不够了。他们因着信，制伏了敌国，行了公义，得了应许，堵了狮子的口，灭了烈火的猛势，脱了刀剑的锋刃；软弱变为刚强，争战显出勇敢，打退外邦的全军。有妇人得自己的死人复活。又有人</a:t>
            </a:r>
            <a:r>
              <a:rPr lang="zh-TW" altLang="en-US" sz="3600" b="1" dirty="0">
                <a:solidFill>
                  <a:srgbClr val="FF2600"/>
                </a:solidFill>
                <a:latin typeface="Microsoft YaHei" panose="020B0503020204020204" pitchFamily="34" charset="-122"/>
                <a:ea typeface="Microsoft YaHei" panose="020B0503020204020204" pitchFamily="34" charset="-122"/>
              </a:rPr>
              <a:t>忍受严刑</a:t>
            </a:r>
            <a:r>
              <a:rPr lang="zh-TW" altLang="en-US" sz="3600" b="1" dirty="0">
                <a:latin typeface="Microsoft YaHei" panose="020B0503020204020204" pitchFamily="34" charset="-122"/>
                <a:ea typeface="Microsoft YaHei" panose="020B0503020204020204" pitchFamily="34" charset="-122"/>
              </a:rPr>
              <a:t>，不肯苟且得释放，为要得着更美的复活。又有人</a:t>
            </a:r>
            <a:r>
              <a:rPr lang="zh-TW" altLang="en-US" sz="3600" b="1" dirty="0">
                <a:solidFill>
                  <a:srgbClr val="FF2600"/>
                </a:solidFill>
                <a:latin typeface="Microsoft YaHei" panose="020B0503020204020204" pitchFamily="34" charset="-122"/>
                <a:ea typeface="Microsoft YaHei" panose="020B0503020204020204" pitchFamily="34" charset="-122"/>
              </a:rPr>
              <a:t>忍受戏弄</a:t>
            </a:r>
            <a:r>
              <a:rPr lang="zh-TW" altLang="en-US" sz="3600" b="1" dirty="0">
                <a:latin typeface="Microsoft YaHei" panose="020B0503020204020204" pitchFamily="34" charset="-122"/>
                <a:ea typeface="Microsoft YaHei" panose="020B0503020204020204" pitchFamily="34" charset="-122"/>
              </a:rPr>
              <a:t>、鞭打、捆锁、监禁、各等的磨炼，被石头打死，被锯锯死，受试探，被刀杀，披着绵羊山羊的皮各处奔跑，受穷乏、患难、苦害，在旷野、山岭、山洞、地穴，飘流无定，本是世界不配有的人。这些人都是因信得了美好的证据，却仍未得着所应许的；因为神给我们预备了更美的事，叫他们若不与我们同得，就不能完全。</a:t>
            </a:r>
            <a:br>
              <a:rPr lang="de-DE" altLang="zh-TW" sz="3600" b="1" dirty="0">
                <a:latin typeface="Microsoft YaHei" panose="020B0503020204020204" pitchFamily="34" charset="-122"/>
                <a:ea typeface="Microsoft YaHei" panose="020B0503020204020204" pitchFamily="34" charset="-122"/>
              </a:rPr>
            </a:br>
            <a:r>
              <a:rPr lang="de-DE" altLang="zh-TW" sz="4000" b="1" dirty="0">
                <a:latin typeface="Microsoft YaHei" panose="020B0503020204020204" pitchFamily="34" charset="-122"/>
                <a:ea typeface="Microsoft YaHei" panose="020B0503020204020204" pitchFamily="34" charset="-122"/>
              </a:rPr>
              <a:t>                																					</a:t>
            </a:r>
            <a:r>
              <a:rPr lang="en-US" altLang="zh-TW" sz="2800" b="1" dirty="0">
                <a:solidFill>
                  <a:schemeClr val="tx1"/>
                </a:solidFill>
                <a:latin typeface="Microsoft YaHei" panose="020B0503020204020204" pitchFamily="34" charset="-122"/>
                <a:ea typeface="Microsoft YaHei" panose="020B0503020204020204" pitchFamily="34" charset="-122"/>
              </a:rPr>
              <a:t>(</a:t>
            </a:r>
            <a:r>
              <a:rPr lang="zh-TW" altLang="en-US" sz="2800" b="1" dirty="0">
                <a:solidFill>
                  <a:schemeClr val="tx1"/>
                </a:solidFill>
                <a:latin typeface="Microsoft YaHei" panose="020B0503020204020204" pitchFamily="34" charset="-122"/>
                <a:ea typeface="Microsoft YaHei" panose="020B0503020204020204" pitchFamily="34" charset="-122"/>
              </a:rPr>
              <a:t>希</a:t>
            </a:r>
            <a:r>
              <a:rPr lang="en-US" altLang="zh-TW" sz="2800" b="1" dirty="0">
                <a:solidFill>
                  <a:schemeClr val="tx1"/>
                </a:solidFill>
                <a:latin typeface="Microsoft YaHei" panose="020B0503020204020204" pitchFamily="34" charset="-122"/>
                <a:ea typeface="Microsoft YaHei" panose="020B0503020204020204" pitchFamily="34" charset="-122"/>
              </a:rPr>
              <a:t>11,32-40)</a:t>
            </a:r>
            <a:endParaRPr sz="2800" b="1" dirty="0">
              <a:solidFill>
                <a:schemeClr val="tx1"/>
              </a:solidFill>
              <a:latin typeface="Microsoft YaHei" panose="020B0503020204020204" pitchFamily="34" charset="-122"/>
              <a:ea typeface="Microsoft YaHei" panose="020B0503020204020204" pitchFamily="34" charset="-122"/>
            </a:endParaRPr>
          </a:p>
        </p:txBody>
      </p:sp>
      <p:sp>
        <p:nvSpPr>
          <p:cNvPr id="174" name="Und was soll ich mehr sagen? Die Zeit würde mir zu kurz, wenn ich sollte erzählen von Gideon und Barak und Simson und Jephthah und David und Samuel und den Propheten, welche haben durch den Glauben Königreiche bezwungen, Gerechtigkeit gewirkt, Verheißung"/>
          <p:cNvSpPr txBox="1"/>
          <p:nvPr/>
        </p:nvSpPr>
        <p:spPr>
          <a:xfrm>
            <a:off x="6715455" y="4663921"/>
            <a:ext cx="5858009" cy="425758"/>
          </a:xfrm>
          <a:prstGeom prst="rect">
            <a:avLst/>
          </a:prstGeom>
          <a:ln w="12700">
            <a:miter lim="400000"/>
          </a:ln>
        </p:spPr>
        <p:txBody>
          <a:bodyPr lIns="50800" tIns="50800" rIns="50800" bIns="50800" anchor="ctr">
            <a:spAutoFit/>
          </a:bodyPr>
          <a:lstStyle>
            <a:lvl1pPr algn="l">
              <a:defRPr sz="2100">
                <a:effectLst>
                  <a:outerShdw blurRad="63500" dist="25400" dir="2700000" rotWithShape="0">
                    <a:srgbClr val="000000">
                      <a:alpha val="70000"/>
                    </a:srgbClr>
                  </a:outerShdw>
                </a:effectLst>
                <a:latin typeface="Original Garamond BT"/>
                <a:ea typeface="Original Garamond BT"/>
                <a:cs typeface="Original Garamond BT"/>
                <a:sym typeface="Original Garamond BT"/>
              </a:defRPr>
            </a:lvl1pPr>
          </a:lstStyle>
          <a:p>
            <a:endParaRPr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11 那先前忍耐的人，我们称他们是有福的。你们听见过约伯的忍耐，也知道主（给他）的结局，明显主是满心怜悯，大有慈悲。…"/>
          <p:cNvSpPr txBox="1">
            <a:spLocks noGrp="1"/>
          </p:cNvSpPr>
          <p:nvPr>
            <p:ph type="title"/>
          </p:nvPr>
        </p:nvSpPr>
        <p:spPr>
          <a:xfrm>
            <a:off x="1270000" y="300500"/>
            <a:ext cx="10464800" cy="9012966"/>
          </a:xfrm>
          <a:prstGeom prst="rect">
            <a:avLst/>
          </a:prstGeom>
          <a:effectLst>
            <a:outerShdw blurRad="50800" dist="88900" dir="2700000" rotWithShape="0">
              <a:srgbClr val="000000">
                <a:alpha val="58892"/>
              </a:srgbClr>
            </a:outerShdw>
          </a:effectLst>
        </p:spPr>
        <p:txBody>
          <a:bodyPr/>
          <a:lstStyle/>
          <a:p>
            <a:pPr algn="just">
              <a:defRPr sz="4200">
                <a:solidFill>
                  <a:srgbClr val="FFFB00"/>
                </a:solidFill>
                <a:effectLst>
                  <a:outerShdw blurRad="63500" dist="25400" dir="2700000" rotWithShape="0">
                    <a:srgbClr val="000000">
                      <a:alpha val="70000"/>
                    </a:srgbClr>
                  </a:outerShdw>
                </a:effectLst>
                <a:latin typeface="Helvetica"/>
                <a:ea typeface="Helvetica"/>
                <a:cs typeface="Helvetica"/>
                <a:sym typeface="Helvetica"/>
              </a:defRPr>
            </a:pPr>
            <a:r>
              <a:rPr b="1" baseline="32000" dirty="0">
                <a:latin typeface="Microsoft YaHei" panose="020B0503020204020204" pitchFamily="34" charset="-122"/>
                <a:ea typeface="Microsoft YaHei" panose="020B0503020204020204" pitchFamily="34" charset="-122"/>
              </a:rPr>
              <a:t>11</a:t>
            </a:r>
            <a:r>
              <a:rPr b="1" dirty="0">
                <a:latin typeface="Microsoft YaHei" panose="020B0503020204020204" pitchFamily="34" charset="-122"/>
                <a:ea typeface="Microsoft YaHei" panose="020B0503020204020204" pitchFamily="34" charset="-122"/>
              </a:rPr>
              <a:t> </a:t>
            </a:r>
            <a:r>
              <a:rPr b="1" dirty="0" err="1">
                <a:latin typeface="Microsoft YaHei" panose="020B0503020204020204" pitchFamily="34" charset="-122"/>
                <a:ea typeface="Microsoft YaHei" panose="020B0503020204020204" pitchFamily="34" charset="-122"/>
              </a:rPr>
              <a:t>那先前忍耐的人，我们称他们是有福的。你们听见过约伯的忍耐，也知道主（</a:t>
            </a:r>
            <a:r>
              <a:rPr b="1" dirty="0" err="1">
                <a:solidFill>
                  <a:srgbClr val="FF9300"/>
                </a:solidFill>
                <a:latin typeface="Microsoft YaHei" panose="020B0503020204020204" pitchFamily="34" charset="-122"/>
                <a:ea typeface="Microsoft YaHei" panose="020B0503020204020204" pitchFamily="34" charset="-122"/>
              </a:rPr>
              <a:t>给他</a:t>
            </a:r>
            <a:r>
              <a:rPr b="1" dirty="0" err="1">
                <a:latin typeface="Microsoft YaHei" panose="020B0503020204020204" pitchFamily="34" charset="-122"/>
                <a:ea typeface="Microsoft YaHei" panose="020B0503020204020204" pitchFamily="34" charset="-122"/>
              </a:rPr>
              <a:t>）的结局，明显主是满心怜悯，大有慈悲</a:t>
            </a:r>
            <a:r>
              <a:rPr b="1" dirty="0">
                <a:latin typeface="Microsoft YaHei" panose="020B0503020204020204" pitchFamily="34" charset="-122"/>
                <a:ea typeface="Microsoft YaHei" panose="020B0503020204020204" pitchFamily="34" charset="-122"/>
              </a:rPr>
              <a:t>。</a:t>
            </a:r>
            <a:endParaRPr b="1" dirty="0">
              <a:latin typeface="Microsoft YaHei" panose="020B0503020204020204" pitchFamily="34" charset="-122"/>
              <a:ea typeface="Microsoft YaHei" panose="020B0503020204020204" pitchFamily="34" charset="-122"/>
            </a:endParaRPr>
          </a:p>
          <a:p>
            <a:pPr algn="just">
              <a:defRPr sz="4200">
                <a:solidFill>
                  <a:srgbClr val="FFFB00"/>
                </a:solidFill>
                <a:effectLst>
                  <a:outerShdw blurRad="63500" dist="25400" dir="2700000" rotWithShape="0">
                    <a:srgbClr val="000000">
                      <a:alpha val="70000"/>
                    </a:srgbClr>
                  </a:outerShdw>
                </a:effectLst>
                <a:latin typeface="Helvetica"/>
                <a:ea typeface="Helvetica"/>
                <a:cs typeface="Helvetica"/>
                <a:sym typeface="Helvetica"/>
              </a:defRPr>
            </a:pPr>
            <a:endParaRPr dirty="0"/>
          </a:p>
          <a:p>
            <a:pPr algn="l">
              <a:lnSpc>
                <a:spcPct val="90000"/>
              </a:lnSpc>
              <a:defRPr sz="4200">
                <a:effectLst>
                  <a:outerShdw blurRad="63500" dist="25400" dir="2700000" rotWithShape="0">
                    <a:srgbClr val="000000">
                      <a:alpha val="70000"/>
                    </a:srgbClr>
                  </a:outerShdw>
                </a:effectLst>
                <a:latin typeface="Original Garamond BT"/>
                <a:ea typeface="Original Garamond BT"/>
                <a:cs typeface="Original Garamond BT"/>
                <a:sym typeface="Original Garamond BT"/>
              </a:defRPr>
            </a:pPr>
            <a:r>
              <a:rPr sz="3600" baseline="32000" dirty="0">
                <a:latin typeface="Futura Medium" panose="020B0602020204020303" pitchFamily="34" charset="-79"/>
                <a:cs typeface="Futura Medium" panose="020B0602020204020303" pitchFamily="34" charset="-79"/>
              </a:rPr>
              <a:t>11 </a:t>
            </a:r>
            <a:r>
              <a:rPr sz="3600" dirty="0" err="1">
                <a:latin typeface="Futura Medium" panose="020B0602020204020303" pitchFamily="34" charset="-79"/>
                <a:cs typeface="Futura Medium" panose="020B0602020204020303" pitchFamily="34" charset="-79"/>
              </a:rPr>
              <a:t>Seht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wir</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preisen</a:t>
            </a:r>
            <a:r>
              <a:rPr sz="3600" dirty="0">
                <a:latin typeface="Futura Medium" panose="020B0602020204020303" pitchFamily="34" charset="-79"/>
                <a:cs typeface="Futura Medium" panose="020B0602020204020303" pitchFamily="34" charset="-79"/>
              </a:rPr>
              <a:t> die </a:t>
            </a:r>
            <a:r>
              <a:rPr sz="3600" dirty="0" err="1">
                <a:latin typeface="Futura Medium" panose="020B0602020204020303" pitchFamily="34" charset="-79"/>
                <a:cs typeface="Futura Medium" panose="020B0602020204020303" pitchFamily="34" charset="-79"/>
              </a:rPr>
              <a:t>selig</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welche</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geduldig</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ausgeharrt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haben</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Vom</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standhaften</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Ausharren</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Hiobs</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habt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ihr</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gehört</a:t>
            </a:r>
            <a:r>
              <a:rPr sz="3600" dirty="0">
                <a:latin typeface="Futura Medium" panose="020B0602020204020303" pitchFamily="34" charset="-79"/>
                <a:cs typeface="Futura Medium" panose="020B0602020204020303" pitchFamily="34" charset="-79"/>
              </a:rPr>
              <a:t> und von dem </a:t>
            </a:r>
            <a:r>
              <a:rPr sz="3600" dirty="0" err="1">
                <a:latin typeface="Futura Medium" panose="020B0602020204020303" pitchFamily="34" charset="-79"/>
                <a:cs typeface="Futura Medium" panose="020B0602020204020303" pitchFamily="34" charset="-79"/>
              </a:rPr>
              <a:t>Ausgang</a:t>
            </a:r>
            <a:r>
              <a:rPr sz="3600" dirty="0">
                <a:latin typeface="Futura Medium" panose="020B0602020204020303" pitchFamily="34" charset="-79"/>
                <a:cs typeface="Futura Medium" panose="020B0602020204020303" pitchFamily="34" charset="-79"/>
              </a:rPr>
              <a:t>, den der Herr </a:t>
            </a:r>
            <a:r>
              <a:rPr sz="3600" dirty="0" err="1">
                <a:latin typeface="Futura Medium" panose="020B0602020204020303" pitchFamily="34" charset="-79"/>
                <a:cs typeface="Futura Medium" panose="020B0602020204020303" pitchFamily="34" charset="-79"/>
              </a:rPr>
              <a:t>ihm</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bereitet</a:t>
            </a:r>
            <a:r>
              <a:rPr sz="3600" dirty="0">
                <a:latin typeface="Futura Medium" panose="020B0602020204020303" pitchFamily="34" charset="-79"/>
                <a:cs typeface="Futura Medium" panose="020B0602020204020303" pitchFamily="34" charset="-79"/>
              </a:rPr>
              <a:t> hat; </a:t>
            </a:r>
            <a:r>
              <a:rPr sz="3600" dirty="0" err="1">
                <a:latin typeface="Futura Medium" panose="020B0602020204020303" pitchFamily="34" charset="-79"/>
                <a:cs typeface="Futura Medium" panose="020B0602020204020303" pitchFamily="34" charset="-79"/>
              </a:rPr>
              <a:t>erkennet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daraus</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daß</a:t>
            </a:r>
            <a:r>
              <a:rPr sz="3600" dirty="0">
                <a:latin typeface="Futura Medium" panose="020B0602020204020303" pitchFamily="34" charset="-79"/>
                <a:cs typeface="Futura Medium" panose="020B0602020204020303" pitchFamily="34" charset="-79"/>
              </a:rPr>
              <a:t> der Herr </a:t>
            </a:r>
            <a:r>
              <a:rPr sz="3600" dirty="0" err="1">
                <a:latin typeface="Futura Medium" panose="020B0602020204020303" pitchFamily="34" charset="-79"/>
                <a:cs typeface="Futura Medium" panose="020B0602020204020303" pitchFamily="34" charset="-79"/>
              </a:rPr>
              <a:t>reich</a:t>
            </a:r>
            <a:r>
              <a:rPr sz="3600" dirty="0">
                <a:latin typeface="Futura Medium" panose="020B0602020204020303" pitchFamily="34" charset="-79"/>
                <a:cs typeface="Futura Medium" panose="020B0602020204020303" pitchFamily="34" charset="-79"/>
              </a:rPr>
              <a:t> an </a:t>
            </a:r>
            <a:r>
              <a:rPr sz="3600" dirty="0" err="1">
                <a:latin typeface="Futura Medium" panose="020B0602020204020303" pitchFamily="34" charset="-79"/>
                <a:cs typeface="Futura Medium" panose="020B0602020204020303" pitchFamily="34" charset="-79"/>
              </a:rPr>
              <a:t>Mitleid</a:t>
            </a:r>
            <a:r>
              <a:rPr sz="3600" dirty="0">
                <a:latin typeface="Futura Medium" panose="020B0602020204020303" pitchFamily="34" charset="-79"/>
                <a:cs typeface="Futura Medium" panose="020B0602020204020303" pitchFamily="34" charset="-79"/>
              </a:rPr>
              <a:t> und </a:t>
            </a:r>
            <a:r>
              <a:rPr sz="3600" dirty="0" err="1">
                <a:latin typeface="Futura Medium" panose="020B0602020204020303" pitchFamily="34" charset="-79"/>
                <a:cs typeface="Futura Medium" panose="020B0602020204020303" pitchFamily="34" charset="-79"/>
              </a:rPr>
              <a:t>voll</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Erbarmens</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ist</a:t>
            </a:r>
            <a:r>
              <a:rPr sz="3600" dirty="0">
                <a:latin typeface="Futura Medium" panose="020B0602020204020303" pitchFamily="34" charset="-79"/>
                <a:cs typeface="Futura Medium" panose="020B0602020204020303" pitchFamily="34" charset="-79"/>
              </a:rPr>
              <a:t>. </a:t>
            </a:r>
            <a:r>
              <a:rPr sz="2500" dirty="0"/>
              <a:t>(</a:t>
            </a:r>
            <a:r>
              <a:rPr sz="2500" dirty="0" err="1"/>
              <a:t>Menge</a:t>
            </a:r>
            <a:r>
              <a:rPr sz="2500" dirty="0"/>
              <a:t> B)</a:t>
            </a:r>
            <a:endParaRPr sz="2500" dirty="0"/>
          </a:p>
        </p:txBody>
      </p:sp>
      <p:sp>
        <p:nvSpPr>
          <p:cNvPr id="177" name="葉子"/>
          <p:cNvSpPr/>
          <p:nvPr/>
        </p:nvSpPr>
        <p:spPr>
          <a:xfrm>
            <a:off x="10488608" y="7118104"/>
            <a:ext cx="392651" cy="1096925"/>
          </a:xfrm>
          <a:custGeom>
            <a:avLst/>
            <a:gdLst/>
            <a:ahLst/>
            <a:cxnLst>
              <a:cxn ang="0">
                <a:pos x="wd2" y="hd2"/>
              </a:cxn>
              <a:cxn ang="5400000">
                <a:pos x="wd2" y="hd2"/>
              </a:cxn>
              <a:cxn ang="10800000">
                <a:pos x="wd2" y="hd2"/>
              </a:cxn>
              <a:cxn ang="16200000">
                <a:pos x="wd2" y="hd2"/>
              </a:cxn>
            </a:cxnLst>
            <a:rect l="0" t="0" r="r" b="b"/>
            <a:pathLst>
              <a:path w="16693" h="21217" extrusionOk="0">
                <a:moveTo>
                  <a:pt x="10933" y="0"/>
                </a:moveTo>
                <a:cubicBezTo>
                  <a:pt x="-4426" y="5413"/>
                  <a:pt x="-1243" y="13502"/>
                  <a:pt x="6156" y="16481"/>
                </a:cubicBezTo>
                <a:cubicBezTo>
                  <a:pt x="6053" y="18357"/>
                  <a:pt x="6196" y="20047"/>
                  <a:pt x="6853" y="20912"/>
                </a:cubicBezTo>
                <a:cubicBezTo>
                  <a:pt x="7205" y="21600"/>
                  <a:pt x="9849" y="20972"/>
                  <a:pt x="9495" y="20530"/>
                </a:cubicBezTo>
                <a:cubicBezTo>
                  <a:pt x="9277" y="20257"/>
                  <a:pt x="7814" y="19339"/>
                  <a:pt x="7648" y="16469"/>
                </a:cubicBezTo>
                <a:cubicBezTo>
                  <a:pt x="10014" y="15780"/>
                  <a:pt x="16336" y="13638"/>
                  <a:pt x="16668" y="10353"/>
                </a:cubicBezTo>
                <a:cubicBezTo>
                  <a:pt x="17174" y="5343"/>
                  <a:pt x="9883" y="5481"/>
                  <a:pt x="10933" y="0"/>
                </a:cubicBezTo>
                <a:close/>
              </a:path>
            </a:pathLst>
          </a:custGeom>
          <a:blipFill>
            <a:blip r:embed="rId1"/>
          </a:blip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约伯的忍耐…"/>
          <p:cNvSpPr txBox="1">
            <a:spLocks noGrp="1"/>
          </p:cNvSpPr>
          <p:nvPr>
            <p:ph type="title"/>
          </p:nvPr>
        </p:nvSpPr>
        <p:spPr>
          <a:xfrm>
            <a:off x="1270000" y="3092350"/>
            <a:ext cx="10464800" cy="3568900"/>
          </a:xfrm>
          <a:prstGeom prst="rect">
            <a:avLst/>
          </a:prstGeom>
          <a:effectLst>
            <a:outerShdw blurRad="50800" dist="63500" dir="2700000" rotWithShape="0">
              <a:srgbClr val="000000">
                <a:alpha val="50000"/>
              </a:srgbClr>
            </a:outerShdw>
          </a:effectLst>
        </p:spPr>
        <p:txBody>
          <a:bodyPr/>
          <a:lstStyle/>
          <a:p>
            <a:pPr>
              <a:defRPr sz="5000">
                <a:solidFill>
                  <a:srgbClr val="FFFB00"/>
                </a:solidFill>
                <a:latin typeface="Beirut Regular" panose="00000600000000000000"/>
                <a:ea typeface="Beirut Regular" panose="00000600000000000000"/>
                <a:cs typeface="Beirut Regular" panose="00000600000000000000"/>
                <a:sym typeface="Beirut Regular" panose="00000600000000000000"/>
              </a:defRPr>
            </a:pPr>
            <a:r>
              <a:rPr sz="8500" b="1" dirty="0" err="1">
                <a:latin typeface="Microsoft YaHei" panose="020B0503020204020204" pitchFamily="34" charset="-122"/>
                <a:ea typeface="Microsoft YaHei" panose="020B0503020204020204" pitchFamily="34" charset="-122"/>
              </a:rPr>
              <a:t>约伯的忍耐</a:t>
            </a:r>
            <a:r>
              <a:rPr b="1" dirty="0">
                <a:latin typeface="Microsoft YaHei" panose="020B0503020204020204" pitchFamily="34" charset="-122"/>
                <a:ea typeface="Microsoft YaHei" panose="020B0503020204020204" pitchFamily="34" charset="-122"/>
              </a:rPr>
              <a:t> </a:t>
            </a:r>
            <a:endParaRPr b="1" dirty="0">
              <a:latin typeface="Microsoft YaHei" panose="020B0503020204020204" pitchFamily="34" charset="-122"/>
              <a:ea typeface="Microsoft YaHei" panose="020B0503020204020204" pitchFamily="34" charset="-122"/>
            </a:endParaRPr>
          </a:p>
          <a:p>
            <a:pPr>
              <a:defRPr sz="4900">
                <a:latin typeface="Beirut Regular" panose="00000600000000000000"/>
                <a:ea typeface="Beirut Regular" panose="00000600000000000000"/>
                <a:cs typeface="Beirut Regular" panose="00000600000000000000"/>
                <a:sym typeface="Beirut Regular" panose="00000600000000000000"/>
              </a:defRPr>
            </a:pPr>
            <a:r>
              <a:rPr b="1" dirty="0" err="1">
                <a:latin typeface="Microsoft YaHei" panose="020B0503020204020204" pitchFamily="34" charset="-122"/>
                <a:ea typeface="Microsoft YaHei" panose="020B0503020204020204" pitchFamily="34" charset="-122"/>
              </a:rPr>
              <a:t>Ausharren</a:t>
            </a:r>
            <a:r>
              <a:rPr b="1" dirty="0">
                <a:latin typeface="Microsoft YaHei" panose="020B0503020204020204" pitchFamily="34" charset="-122"/>
                <a:ea typeface="Microsoft YaHei" panose="020B0503020204020204" pitchFamily="34" charset="-122"/>
              </a:rPr>
              <a:t> </a:t>
            </a:r>
            <a:r>
              <a:rPr b="1" dirty="0" err="1">
                <a:latin typeface="Microsoft YaHei" panose="020B0503020204020204" pitchFamily="34" charset="-122"/>
                <a:ea typeface="Microsoft YaHei" panose="020B0503020204020204" pitchFamily="34" charset="-122"/>
              </a:rPr>
              <a:t>Hiobs</a:t>
            </a:r>
            <a:endParaRPr b="1" dirty="0">
              <a:latin typeface="Microsoft YaHei" panose="020B0503020204020204" pitchFamily="34" charset="-122"/>
              <a:ea typeface="Microsoft YaHei" panose="020B0503020204020204" pitchFamily="34" charset="-122"/>
            </a:endParaRPr>
          </a:p>
        </p:txBody>
      </p:sp>
      <p:sp>
        <p:nvSpPr>
          <p:cNvPr id="180" name="油漆飛濺"/>
          <p:cNvSpPr/>
          <p:nvPr/>
        </p:nvSpPr>
        <p:spPr>
          <a:xfrm>
            <a:off x="2324410" y="2188371"/>
            <a:ext cx="1277847" cy="1262058"/>
          </a:xfrm>
          <a:custGeom>
            <a:avLst/>
            <a:gdLst/>
            <a:ahLst/>
            <a:cxnLst>
              <a:cxn ang="0">
                <a:pos x="wd2" y="hd2"/>
              </a:cxn>
              <a:cxn ang="5400000">
                <a:pos x="wd2" y="hd2"/>
              </a:cxn>
              <a:cxn ang="10800000">
                <a:pos x="wd2" y="hd2"/>
              </a:cxn>
              <a:cxn ang="16200000">
                <a:pos x="wd2" y="hd2"/>
              </a:cxn>
            </a:cxnLst>
            <a:rect l="0" t="0" r="r" b="b"/>
            <a:pathLst>
              <a:path w="20265" h="21541" extrusionOk="0">
                <a:moveTo>
                  <a:pt x="18778" y="6"/>
                </a:moveTo>
                <a:cubicBezTo>
                  <a:pt x="17680" y="134"/>
                  <a:pt x="17057" y="2145"/>
                  <a:pt x="17057" y="2145"/>
                </a:cubicBezTo>
                <a:cubicBezTo>
                  <a:pt x="16852" y="3359"/>
                  <a:pt x="15985" y="3890"/>
                  <a:pt x="15481" y="4101"/>
                </a:cubicBezTo>
                <a:cubicBezTo>
                  <a:pt x="14194" y="4297"/>
                  <a:pt x="13397" y="3507"/>
                  <a:pt x="13053" y="1869"/>
                </a:cubicBezTo>
                <a:cubicBezTo>
                  <a:pt x="12537" y="2880"/>
                  <a:pt x="11654" y="3375"/>
                  <a:pt x="10752" y="3375"/>
                </a:cubicBezTo>
                <a:cubicBezTo>
                  <a:pt x="10038" y="3375"/>
                  <a:pt x="9410" y="2981"/>
                  <a:pt x="9042" y="2385"/>
                </a:cubicBezTo>
                <a:cubicBezTo>
                  <a:pt x="9027" y="2364"/>
                  <a:pt x="9047" y="2392"/>
                  <a:pt x="9027" y="2365"/>
                </a:cubicBezTo>
                <a:cubicBezTo>
                  <a:pt x="8712" y="1939"/>
                  <a:pt x="8495" y="1267"/>
                  <a:pt x="8495" y="1267"/>
                </a:cubicBezTo>
                <a:cubicBezTo>
                  <a:pt x="8387" y="975"/>
                  <a:pt x="8079" y="832"/>
                  <a:pt x="7808" y="949"/>
                </a:cubicBezTo>
                <a:cubicBezTo>
                  <a:pt x="7536" y="1065"/>
                  <a:pt x="7403" y="1396"/>
                  <a:pt x="7512" y="1688"/>
                </a:cubicBezTo>
                <a:cubicBezTo>
                  <a:pt x="7512" y="1688"/>
                  <a:pt x="8063" y="2709"/>
                  <a:pt x="7926" y="3310"/>
                </a:cubicBezTo>
                <a:cubicBezTo>
                  <a:pt x="7837" y="3703"/>
                  <a:pt x="7904" y="4946"/>
                  <a:pt x="6218" y="5135"/>
                </a:cubicBezTo>
                <a:cubicBezTo>
                  <a:pt x="5752" y="5188"/>
                  <a:pt x="5327" y="4932"/>
                  <a:pt x="5018" y="4604"/>
                </a:cubicBezTo>
                <a:cubicBezTo>
                  <a:pt x="5009" y="4602"/>
                  <a:pt x="5000" y="4602"/>
                  <a:pt x="4991" y="4600"/>
                </a:cubicBezTo>
                <a:cubicBezTo>
                  <a:pt x="5214" y="6253"/>
                  <a:pt x="4846" y="7549"/>
                  <a:pt x="3835" y="8175"/>
                </a:cubicBezTo>
                <a:cubicBezTo>
                  <a:pt x="3057" y="8564"/>
                  <a:pt x="1662" y="8170"/>
                  <a:pt x="1662" y="8170"/>
                </a:cubicBezTo>
                <a:cubicBezTo>
                  <a:pt x="1662" y="8170"/>
                  <a:pt x="3252" y="9037"/>
                  <a:pt x="3447" y="9405"/>
                </a:cubicBezTo>
                <a:cubicBezTo>
                  <a:pt x="3642" y="9774"/>
                  <a:pt x="3739" y="10487"/>
                  <a:pt x="3611" y="11024"/>
                </a:cubicBezTo>
                <a:cubicBezTo>
                  <a:pt x="3469" y="11466"/>
                  <a:pt x="3110" y="11975"/>
                  <a:pt x="2194" y="11735"/>
                </a:cubicBezTo>
                <a:cubicBezTo>
                  <a:pt x="2194" y="11735"/>
                  <a:pt x="-293" y="11137"/>
                  <a:pt x="29" y="13686"/>
                </a:cubicBezTo>
                <a:cubicBezTo>
                  <a:pt x="29" y="13686"/>
                  <a:pt x="572" y="16056"/>
                  <a:pt x="2540" y="14422"/>
                </a:cubicBezTo>
                <a:cubicBezTo>
                  <a:pt x="3229" y="13850"/>
                  <a:pt x="3466" y="13680"/>
                  <a:pt x="3758" y="13817"/>
                </a:cubicBezTo>
                <a:cubicBezTo>
                  <a:pt x="4891" y="14598"/>
                  <a:pt x="5317" y="15680"/>
                  <a:pt x="4758" y="17390"/>
                </a:cubicBezTo>
                <a:cubicBezTo>
                  <a:pt x="7376" y="16540"/>
                  <a:pt x="8461" y="17351"/>
                  <a:pt x="8474" y="18455"/>
                </a:cubicBezTo>
                <a:cubicBezTo>
                  <a:pt x="8487" y="19560"/>
                  <a:pt x="8015" y="19973"/>
                  <a:pt x="8015" y="19973"/>
                </a:cubicBezTo>
                <a:cubicBezTo>
                  <a:pt x="7078" y="21279"/>
                  <a:pt x="8131" y="21539"/>
                  <a:pt x="8131" y="21539"/>
                </a:cubicBezTo>
                <a:cubicBezTo>
                  <a:pt x="8923" y="21597"/>
                  <a:pt x="8788" y="20282"/>
                  <a:pt x="8788" y="20282"/>
                </a:cubicBezTo>
                <a:cubicBezTo>
                  <a:pt x="8765" y="19731"/>
                  <a:pt x="8951" y="18719"/>
                  <a:pt x="9193" y="18402"/>
                </a:cubicBezTo>
                <a:cubicBezTo>
                  <a:pt x="9719" y="17713"/>
                  <a:pt x="12920" y="16968"/>
                  <a:pt x="13661" y="20186"/>
                </a:cubicBezTo>
                <a:cubicBezTo>
                  <a:pt x="13940" y="17526"/>
                  <a:pt x="16095" y="16040"/>
                  <a:pt x="16894" y="17208"/>
                </a:cubicBezTo>
                <a:cubicBezTo>
                  <a:pt x="17606" y="18250"/>
                  <a:pt x="17592" y="18779"/>
                  <a:pt x="18341" y="19048"/>
                </a:cubicBezTo>
                <a:cubicBezTo>
                  <a:pt x="18817" y="19219"/>
                  <a:pt x="19267" y="18578"/>
                  <a:pt x="19121" y="18094"/>
                </a:cubicBezTo>
                <a:cubicBezTo>
                  <a:pt x="18976" y="17610"/>
                  <a:pt x="18406" y="17609"/>
                  <a:pt x="17445" y="16640"/>
                </a:cubicBezTo>
                <a:cubicBezTo>
                  <a:pt x="16491" y="15680"/>
                  <a:pt x="17449" y="12361"/>
                  <a:pt x="18805" y="12812"/>
                </a:cubicBezTo>
                <a:cubicBezTo>
                  <a:pt x="19049" y="12893"/>
                  <a:pt x="19141" y="12986"/>
                  <a:pt x="19373" y="13014"/>
                </a:cubicBezTo>
                <a:cubicBezTo>
                  <a:pt x="19604" y="13043"/>
                  <a:pt x="19842" y="12954"/>
                  <a:pt x="19868" y="12752"/>
                </a:cubicBezTo>
                <a:cubicBezTo>
                  <a:pt x="19895" y="12550"/>
                  <a:pt x="19769" y="12416"/>
                  <a:pt x="19498" y="12345"/>
                </a:cubicBezTo>
                <a:cubicBezTo>
                  <a:pt x="19278" y="12287"/>
                  <a:pt x="19167" y="12369"/>
                  <a:pt x="18803" y="12220"/>
                </a:cubicBezTo>
                <a:cubicBezTo>
                  <a:pt x="17193" y="11564"/>
                  <a:pt x="17586" y="8705"/>
                  <a:pt x="19810" y="7865"/>
                </a:cubicBezTo>
                <a:cubicBezTo>
                  <a:pt x="17967" y="7771"/>
                  <a:pt x="16765" y="6843"/>
                  <a:pt x="16623" y="5495"/>
                </a:cubicBezTo>
                <a:cubicBezTo>
                  <a:pt x="16548" y="3927"/>
                  <a:pt x="18428" y="3479"/>
                  <a:pt x="18428" y="3479"/>
                </a:cubicBezTo>
                <a:cubicBezTo>
                  <a:pt x="21307" y="2438"/>
                  <a:pt x="19943" y="558"/>
                  <a:pt x="19943" y="558"/>
                </a:cubicBezTo>
                <a:cubicBezTo>
                  <a:pt x="19603" y="206"/>
                  <a:pt x="19290" y="41"/>
                  <a:pt x="19004" y="6"/>
                </a:cubicBezTo>
                <a:cubicBezTo>
                  <a:pt x="18927" y="-3"/>
                  <a:pt x="18851" y="-2"/>
                  <a:pt x="18778" y="6"/>
                </a:cubicBezTo>
                <a:close/>
              </a:path>
            </a:pathLst>
          </a:custGeom>
          <a:solidFill>
            <a:schemeClr val="accent5">
              <a:hueOff val="457874"/>
              <a:satOff val="-29217"/>
              <a:lumOff val="-29124"/>
            </a:schemeClr>
          </a:solid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
        <p:nvSpPr>
          <p:cNvPr id="181" name="榜样 Vorbild"/>
          <p:cNvSpPr txBox="1"/>
          <p:nvPr/>
        </p:nvSpPr>
        <p:spPr>
          <a:xfrm>
            <a:off x="3840612" y="2460328"/>
            <a:ext cx="3189977" cy="718145"/>
          </a:xfrm>
          <a:prstGeom prst="rect">
            <a:avLst/>
          </a:prstGeom>
          <a:ln w="12700">
            <a:miter lim="400000"/>
          </a:ln>
        </p:spPr>
        <p:txBody>
          <a:bodyPr wrap="none" lIns="50800" tIns="50800" rIns="50800" bIns="50800" anchor="ctr">
            <a:spAutoFit/>
          </a:bodyPr>
          <a:lstStyle>
            <a:lvl1pPr>
              <a:defRPr sz="4000">
                <a:latin typeface="Beirut Regular" panose="00000600000000000000"/>
                <a:ea typeface="Beirut Regular" panose="00000600000000000000"/>
                <a:cs typeface="Beirut Regular" panose="00000600000000000000"/>
                <a:sym typeface="Beirut Regular" panose="00000600000000000000"/>
              </a:defRPr>
            </a:lvl1pPr>
          </a:lstStyle>
          <a:p>
            <a:r>
              <a:rPr b="1" dirty="0" err="1">
                <a:latin typeface="Microsoft YaHei" panose="020B0503020204020204" pitchFamily="34" charset="-122"/>
                <a:ea typeface="Microsoft YaHei" panose="020B0503020204020204" pitchFamily="34" charset="-122"/>
              </a:rPr>
              <a:t>榜样</a:t>
            </a:r>
            <a:r>
              <a:rPr b="1" dirty="0">
                <a:latin typeface="Microsoft YaHei" panose="020B0503020204020204" pitchFamily="34" charset="-122"/>
                <a:ea typeface="Microsoft YaHei" panose="020B0503020204020204" pitchFamily="34" charset="-122"/>
              </a:rPr>
              <a:t> </a:t>
            </a:r>
            <a:r>
              <a:rPr b="1" dirty="0" err="1">
                <a:latin typeface="Microsoft YaHei" panose="020B0503020204020204" pitchFamily="34" charset="-122"/>
                <a:ea typeface="Microsoft YaHei" panose="020B0503020204020204" pitchFamily="34" charset="-122"/>
              </a:rPr>
              <a:t>Vorbild</a:t>
            </a:r>
            <a:endParaRPr b="1" dirty="0">
              <a:latin typeface="Microsoft YaHei" panose="020B0503020204020204" pitchFamily="34" charset="-122"/>
              <a:ea typeface="Microsoft YaHei" panose="020B0503020204020204" pitchFamily="34" charset="-122"/>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魔鬼控告 Beschuldigung des Satans…"/>
          <p:cNvSpPr txBox="1"/>
          <p:nvPr/>
        </p:nvSpPr>
        <p:spPr>
          <a:xfrm>
            <a:off x="1813809" y="2293880"/>
            <a:ext cx="9997795" cy="5165838"/>
          </a:xfrm>
          <a:prstGeom prst="rect">
            <a:avLst/>
          </a:prstGeom>
          <a:ln w="12700">
            <a:miter lim="400000"/>
          </a:ln>
        </p:spPr>
        <p:txBody>
          <a:bodyPr wrap="square" lIns="50800" tIns="50800" rIns="50800" bIns="50800" anchor="ctr">
            <a:spAutoFit/>
          </a:bodyPr>
          <a:lstStyle/>
          <a:p>
            <a:pPr algn="just">
              <a:lnSpc>
                <a:spcPct val="120000"/>
              </a:lnSpc>
              <a:defRPr sz="3200">
                <a:effectLst>
                  <a:outerShdw blurRad="63500" dist="25400" dir="2700000" rotWithShape="0">
                    <a:srgbClr val="000000">
                      <a:alpha val="70000"/>
                    </a:srgbClr>
                  </a:outerShdw>
                </a:effectLst>
              </a:defRPr>
            </a:pPr>
            <a:r>
              <a:rPr sz="3500" b="1" dirty="0" err="1">
                <a:solidFill>
                  <a:srgbClr val="FFFB00"/>
                </a:solidFill>
                <a:latin typeface="Microsoft YaHei" panose="020B0503020204020204" pitchFamily="34" charset="-122"/>
                <a:ea typeface="Microsoft YaHei" panose="020B0503020204020204" pitchFamily="34" charset="-122"/>
              </a:rPr>
              <a:t>魔鬼控告</a:t>
            </a:r>
            <a:r>
              <a:rPr dirty="0"/>
              <a:t> </a:t>
            </a:r>
            <a:r>
              <a:rPr sz="2800" dirty="0" err="1">
                <a:latin typeface="Futura Medium" panose="020B0602020204020303" pitchFamily="34" charset="-79"/>
                <a:ea typeface="Original Garamond BT"/>
                <a:cs typeface="Futura Medium" panose="020B0602020204020303" pitchFamily="34" charset="-79"/>
                <a:sym typeface="Original Garamond BT"/>
              </a:rPr>
              <a:t>Beschuldigung</a:t>
            </a:r>
            <a:r>
              <a:rPr sz="2800" dirty="0">
                <a:latin typeface="Futura Medium" panose="020B0602020204020303" pitchFamily="34" charset="-79"/>
                <a:ea typeface="Original Garamond BT"/>
                <a:cs typeface="Futura Medium" panose="020B0602020204020303" pitchFamily="34" charset="-79"/>
                <a:sym typeface="Original Garamond BT"/>
              </a:rPr>
              <a:t> des </a:t>
            </a:r>
            <a:r>
              <a:rPr sz="2800" dirty="0" err="1">
                <a:latin typeface="Futura Medium" panose="020B0602020204020303" pitchFamily="34" charset="-79"/>
                <a:ea typeface="Original Garamond BT"/>
                <a:cs typeface="Futura Medium" panose="020B0602020204020303" pitchFamily="34" charset="-79"/>
                <a:sym typeface="Original Garamond BT"/>
              </a:rPr>
              <a:t>Satans</a:t>
            </a:r>
            <a:endParaRPr sz="2800" dirty="0">
              <a:latin typeface="Futura Medium" panose="020B0602020204020303" pitchFamily="34" charset="-79"/>
              <a:ea typeface="Original Garamond BT"/>
              <a:cs typeface="Futura Medium" panose="020B0602020204020303" pitchFamily="34" charset="-79"/>
              <a:sym typeface="Original Garamond BT"/>
            </a:endParaRPr>
          </a:p>
          <a:p>
            <a:pPr algn="l">
              <a:lnSpc>
                <a:spcPct val="120000"/>
              </a:lnSpc>
              <a:defRPr sz="3200">
                <a:effectLst>
                  <a:outerShdw blurRad="63500" dist="25400" dir="2700000" rotWithShape="0">
                    <a:srgbClr val="000000">
                      <a:alpha val="70000"/>
                    </a:srgbClr>
                  </a:outerShdw>
                </a:effectLst>
              </a:defRPr>
            </a:pPr>
            <a:r>
              <a:rPr sz="3500" b="1" dirty="0" err="1">
                <a:solidFill>
                  <a:srgbClr val="FFFB00"/>
                </a:solidFill>
                <a:latin typeface="Microsoft YaHei" panose="020B0503020204020204" pitchFamily="34" charset="-122"/>
                <a:ea typeface="Microsoft YaHei" panose="020B0503020204020204" pitchFamily="34" charset="-122"/>
              </a:rPr>
              <a:t>为义受苦</a:t>
            </a:r>
            <a:r>
              <a:rPr dirty="0">
                <a:solidFill>
                  <a:srgbClr val="FF2600"/>
                </a:solidFill>
              </a:rPr>
              <a:t> </a:t>
            </a:r>
            <a:r>
              <a:rPr sz="2800" dirty="0">
                <a:latin typeface="Futura Medium" panose="020B0602020204020303" pitchFamily="34" charset="-79"/>
                <a:ea typeface="Original Garamond BT"/>
                <a:cs typeface="Futura Medium" panose="020B0602020204020303" pitchFamily="34" charset="-79"/>
                <a:sym typeface="Original Garamond BT"/>
              </a:rPr>
              <a:t>um der </a:t>
            </a:r>
            <a:r>
              <a:rPr sz="2800" dirty="0" err="1">
                <a:latin typeface="Futura Medium" panose="020B0602020204020303" pitchFamily="34" charset="-79"/>
                <a:ea typeface="Original Garamond BT"/>
                <a:cs typeface="Futura Medium" panose="020B0602020204020303" pitchFamily="34" charset="-79"/>
                <a:sym typeface="Original Garamond BT"/>
              </a:rPr>
              <a:t>Gerechtigkeit</a:t>
            </a:r>
            <a:r>
              <a:rPr sz="2800" dirty="0">
                <a:latin typeface="Futura Medium" panose="020B0602020204020303" pitchFamily="34" charset="-79"/>
                <a:ea typeface="Original Garamond BT"/>
                <a:cs typeface="Futura Medium" panose="020B0602020204020303" pitchFamily="34" charset="-79"/>
                <a:sym typeface="Original Garamond BT"/>
              </a:rPr>
              <a:t> </a:t>
            </a:r>
            <a:r>
              <a:rPr sz="2800" dirty="0" err="1">
                <a:latin typeface="Futura Medium" panose="020B0602020204020303" pitchFamily="34" charset="-79"/>
                <a:ea typeface="Original Garamond BT"/>
                <a:cs typeface="Futura Medium" panose="020B0602020204020303" pitchFamily="34" charset="-79"/>
                <a:sym typeface="Original Garamond BT"/>
              </a:rPr>
              <a:t>willen</a:t>
            </a:r>
            <a:r>
              <a:rPr sz="2800" dirty="0">
                <a:latin typeface="Futura Medium" panose="020B0602020204020303" pitchFamily="34" charset="-79"/>
                <a:ea typeface="Original Garamond BT"/>
                <a:cs typeface="Futura Medium" panose="020B0602020204020303" pitchFamily="34" charset="-79"/>
                <a:sym typeface="Original Garamond BT"/>
              </a:rPr>
              <a:t> </a:t>
            </a:r>
            <a:r>
              <a:rPr sz="2800" dirty="0" err="1">
                <a:latin typeface="Futura Medium" panose="020B0602020204020303" pitchFamily="34" charset="-79"/>
                <a:ea typeface="Original Garamond BT"/>
                <a:cs typeface="Futura Medium" panose="020B0602020204020303" pitchFamily="34" charset="-79"/>
                <a:sym typeface="Original Garamond BT"/>
              </a:rPr>
              <a:t>Verfolgung</a:t>
            </a:r>
            <a:r>
              <a:rPr sz="2800" dirty="0">
                <a:latin typeface="Futura Medium" panose="020B0602020204020303" pitchFamily="34" charset="-79"/>
                <a:ea typeface="Original Garamond BT"/>
                <a:cs typeface="Futura Medium" panose="020B0602020204020303" pitchFamily="34" charset="-79"/>
                <a:sym typeface="Original Garamond BT"/>
              </a:rPr>
              <a:t> </a:t>
            </a:r>
            <a:r>
              <a:rPr sz="2800" dirty="0" err="1">
                <a:latin typeface="Futura Medium" panose="020B0602020204020303" pitchFamily="34" charset="-79"/>
                <a:ea typeface="Original Garamond BT"/>
                <a:cs typeface="Futura Medium" panose="020B0602020204020303" pitchFamily="34" charset="-79"/>
                <a:sym typeface="Original Garamond BT"/>
              </a:rPr>
              <a:t>erleiden</a:t>
            </a:r>
            <a:endParaRPr sz="2800" dirty="0">
              <a:latin typeface="Futura Medium" panose="020B0602020204020303" pitchFamily="34" charset="-79"/>
              <a:ea typeface="Original Garamond BT"/>
              <a:cs typeface="Futura Medium" panose="020B0602020204020303" pitchFamily="34" charset="-79"/>
              <a:sym typeface="Original Garamond BT"/>
            </a:endParaRPr>
          </a:p>
          <a:p>
            <a:pPr algn="just">
              <a:lnSpc>
                <a:spcPct val="120000"/>
              </a:lnSpc>
              <a:defRPr sz="3200">
                <a:effectLst>
                  <a:outerShdw blurRad="63500" dist="25400" dir="2700000" rotWithShape="0">
                    <a:srgbClr val="000000">
                      <a:alpha val="70000"/>
                    </a:srgbClr>
                  </a:outerShdw>
                </a:effectLst>
              </a:defRPr>
            </a:pPr>
            <a:r>
              <a:rPr sz="2700" b="1" dirty="0" err="1">
                <a:solidFill>
                  <a:srgbClr val="FF0000"/>
                </a:solidFill>
                <a:latin typeface="Microsoft YaHei" panose="020B0503020204020204" pitchFamily="34" charset="-122"/>
                <a:ea typeface="Microsoft YaHei" panose="020B0503020204020204" pitchFamily="34" charset="-122"/>
                <a:cs typeface="Helvetica"/>
                <a:sym typeface="Helvetica"/>
              </a:rPr>
              <a:t>无辜受害</a:t>
            </a:r>
            <a:r>
              <a:rPr dirty="0"/>
              <a:t>   </a:t>
            </a:r>
            <a:r>
              <a:rPr sz="2800" dirty="0" err="1">
                <a:latin typeface="Futura Medium" panose="020B0602020204020303" pitchFamily="34" charset="-79"/>
                <a:ea typeface="Original Garamond BT"/>
                <a:cs typeface="Futura Medium" panose="020B0602020204020303" pitchFamily="34" charset="-79"/>
                <a:sym typeface="Original Garamond BT"/>
              </a:rPr>
              <a:t>Unschuldige</a:t>
            </a:r>
            <a:r>
              <a:rPr sz="2800" dirty="0">
                <a:latin typeface="Futura Medium" panose="020B0602020204020303" pitchFamily="34" charset="-79"/>
                <a:ea typeface="Original Garamond BT"/>
                <a:cs typeface="Futura Medium" panose="020B0602020204020303" pitchFamily="34" charset="-79"/>
                <a:sym typeface="Original Garamond BT"/>
              </a:rPr>
              <a:t> </a:t>
            </a:r>
            <a:r>
              <a:rPr sz="2800" dirty="0" err="1">
                <a:latin typeface="Futura Medium" panose="020B0602020204020303" pitchFamily="34" charset="-79"/>
                <a:ea typeface="Original Garamond BT"/>
                <a:cs typeface="Futura Medium" panose="020B0602020204020303" pitchFamily="34" charset="-79"/>
                <a:sym typeface="Original Garamond BT"/>
              </a:rPr>
              <a:t>fällt</a:t>
            </a:r>
            <a:r>
              <a:rPr sz="2800" dirty="0">
                <a:latin typeface="Futura Medium" panose="020B0602020204020303" pitchFamily="34" charset="-79"/>
                <a:ea typeface="Original Garamond BT"/>
                <a:cs typeface="Futura Medium" panose="020B0602020204020303" pitchFamily="34" charset="-79"/>
                <a:sym typeface="Original Garamond BT"/>
              </a:rPr>
              <a:t> </a:t>
            </a:r>
            <a:r>
              <a:rPr sz="2800" dirty="0" err="1">
                <a:latin typeface="Futura Medium" panose="020B0602020204020303" pitchFamily="34" charset="-79"/>
                <a:ea typeface="Original Garamond BT"/>
                <a:cs typeface="Futura Medium" panose="020B0602020204020303" pitchFamily="34" charset="-79"/>
                <a:sym typeface="Original Garamond BT"/>
              </a:rPr>
              <a:t>aber</a:t>
            </a:r>
            <a:r>
              <a:rPr sz="2800" dirty="0">
                <a:latin typeface="Futura Medium" panose="020B0602020204020303" pitchFamily="34" charset="-79"/>
                <a:ea typeface="Original Garamond BT"/>
                <a:cs typeface="Futura Medium" panose="020B0602020204020303" pitchFamily="34" charset="-79"/>
                <a:sym typeface="Original Garamond BT"/>
              </a:rPr>
              <a:t> </a:t>
            </a:r>
            <a:r>
              <a:rPr sz="2800" dirty="0" err="1">
                <a:latin typeface="Futura Medium" panose="020B0602020204020303" pitchFamily="34" charset="-79"/>
                <a:ea typeface="Original Garamond BT"/>
                <a:cs typeface="Futura Medium" panose="020B0602020204020303" pitchFamily="34" charset="-79"/>
                <a:sym typeface="Original Garamond BT"/>
              </a:rPr>
              <a:t>zum</a:t>
            </a:r>
            <a:r>
              <a:rPr sz="2800" dirty="0">
                <a:latin typeface="Futura Medium" panose="020B0602020204020303" pitchFamily="34" charset="-79"/>
                <a:ea typeface="Original Garamond BT"/>
                <a:cs typeface="Futura Medium" panose="020B0602020204020303" pitchFamily="34" charset="-79"/>
                <a:sym typeface="Original Garamond BT"/>
              </a:rPr>
              <a:t> </a:t>
            </a:r>
            <a:r>
              <a:rPr sz="2800" dirty="0" err="1">
                <a:latin typeface="Futura Medium" panose="020B0602020204020303" pitchFamily="34" charset="-79"/>
                <a:ea typeface="Original Garamond BT"/>
                <a:cs typeface="Futura Medium" panose="020B0602020204020303" pitchFamily="34" charset="-79"/>
                <a:sym typeface="Original Garamond BT"/>
              </a:rPr>
              <a:t>Opfer</a:t>
            </a:r>
            <a:r>
              <a:rPr sz="2800" dirty="0">
                <a:latin typeface="Futura Medium" panose="020B0602020204020303" pitchFamily="34" charset="-79"/>
                <a:ea typeface="Original Garamond BT"/>
                <a:cs typeface="Futura Medium" panose="020B0602020204020303" pitchFamily="34" charset="-79"/>
                <a:sym typeface="Original Garamond BT"/>
              </a:rPr>
              <a:t> (</a:t>
            </a:r>
            <a:r>
              <a:rPr sz="2800" dirty="0" err="1">
                <a:latin typeface="Futura Medium" panose="020B0602020204020303" pitchFamily="34" charset="-79"/>
                <a:ea typeface="Original Garamond BT"/>
                <a:cs typeface="Futura Medium" panose="020B0602020204020303" pitchFamily="34" charset="-79"/>
                <a:sym typeface="Original Garamond BT"/>
              </a:rPr>
              <a:t>Klischee</a:t>
            </a:r>
            <a:r>
              <a:rPr sz="2800" dirty="0">
                <a:latin typeface="Futura Medium" panose="020B0602020204020303" pitchFamily="34" charset="-79"/>
                <a:ea typeface="Original Garamond BT"/>
                <a:cs typeface="Futura Medium" panose="020B0602020204020303" pitchFamily="34" charset="-79"/>
                <a:sym typeface="Original Garamond BT"/>
              </a:rPr>
              <a:t>)</a:t>
            </a:r>
            <a:endParaRPr sz="2800" dirty="0">
              <a:latin typeface="Futura Medium" panose="020B0602020204020303" pitchFamily="34" charset="-79"/>
              <a:ea typeface="Original Garamond BT"/>
              <a:cs typeface="Futura Medium" panose="020B0602020204020303" pitchFamily="34" charset="-79"/>
              <a:sym typeface="Original Garamond BT"/>
            </a:endParaRPr>
          </a:p>
          <a:p>
            <a:pPr algn="just">
              <a:lnSpc>
                <a:spcPct val="120000"/>
              </a:lnSpc>
              <a:defRPr sz="3200">
                <a:effectLst>
                  <a:outerShdw blurRad="63500" dist="25400" dir="2700000" rotWithShape="0">
                    <a:srgbClr val="000000">
                      <a:alpha val="70000"/>
                    </a:srgbClr>
                  </a:outerShdw>
                </a:effectLst>
              </a:defRPr>
            </a:pPr>
            <a:r>
              <a:rPr sz="3500" b="1" dirty="0" err="1">
                <a:solidFill>
                  <a:srgbClr val="FFFB00"/>
                </a:solidFill>
                <a:latin typeface="Microsoft YaHei" panose="020B0503020204020204" pitchFamily="34" charset="-122"/>
                <a:ea typeface="Microsoft YaHei" panose="020B0503020204020204" pitchFamily="34" charset="-122"/>
              </a:rPr>
              <a:t>天灾人祸</a:t>
            </a:r>
            <a:r>
              <a:rPr dirty="0"/>
              <a:t> </a:t>
            </a:r>
            <a:r>
              <a:rPr sz="2800" dirty="0" err="1">
                <a:latin typeface="Futura Medium" panose="020B0602020204020303" pitchFamily="34" charset="-79"/>
                <a:ea typeface="Original Garamond BT"/>
                <a:cs typeface="Futura Medium" panose="020B0602020204020303" pitchFamily="34" charset="-79"/>
                <a:sym typeface="Original Garamond BT"/>
              </a:rPr>
              <a:t>Natur</a:t>
            </a:r>
            <a:r>
              <a:rPr sz="2800" dirty="0">
                <a:latin typeface="Futura Medium" panose="020B0602020204020303" pitchFamily="34" charset="-79"/>
                <a:ea typeface="Original Garamond BT"/>
                <a:cs typeface="Futura Medium" panose="020B0602020204020303" pitchFamily="34" charset="-79"/>
                <a:sym typeface="Original Garamond BT"/>
              </a:rPr>
              <a:t>- und </a:t>
            </a:r>
            <a:r>
              <a:rPr sz="2800" dirty="0" err="1">
                <a:latin typeface="Futura Medium" panose="020B0602020204020303" pitchFamily="34" charset="-79"/>
                <a:ea typeface="Original Garamond BT"/>
                <a:cs typeface="Futura Medium" panose="020B0602020204020303" pitchFamily="34" charset="-79"/>
                <a:sym typeface="Original Garamond BT"/>
              </a:rPr>
              <a:t>anthropogene</a:t>
            </a:r>
            <a:r>
              <a:rPr sz="2800" dirty="0">
                <a:latin typeface="Futura Medium" panose="020B0602020204020303" pitchFamily="34" charset="-79"/>
                <a:ea typeface="Original Garamond BT"/>
                <a:cs typeface="Futura Medium" panose="020B0602020204020303" pitchFamily="34" charset="-79"/>
                <a:sym typeface="Original Garamond BT"/>
              </a:rPr>
              <a:t> </a:t>
            </a:r>
            <a:r>
              <a:rPr sz="2800" dirty="0" err="1">
                <a:latin typeface="Futura Medium" panose="020B0602020204020303" pitchFamily="34" charset="-79"/>
                <a:ea typeface="Original Garamond BT"/>
                <a:cs typeface="Futura Medium" panose="020B0602020204020303" pitchFamily="34" charset="-79"/>
                <a:sym typeface="Original Garamond BT"/>
              </a:rPr>
              <a:t>Katastrophen</a:t>
            </a:r>
            <a:endParaRPr sz="2800" dirty="0">
              <a:latin typeface="Futura Medium" panose="020B0602020204020303" pitchFamily="34" charset="-79"/>
              <a:ea typeface="Original Garamond BT"/>
              <a:cs typeface="Futura Medium" panose="020B0602020204020303" pitchFamily="34" charset="-79"/>
              <a:sym typeface="Original Garamond BT"/>
            </a:endParaRPr>
          </a:p>
          <a:p>
            <a:pPr algn="just">
              <a:lnSpc>
                <a:spcPct val="120000"/>
              </a:lnSpc>
              <a:defRPr sz="3200">
                <a:effectLst>
                  <a:outerShdw blurRad="63500" dist="25400" dir="2700000" rotWithShape="0">
                    <a:srgbClr val="000000">
                      <a:alpha val="70000"/>
                    </a:srgbClr>
                  </a:outerShdw>
                </a:effectLst>
              </a:defRPr>
            </a:pPr>
            <a:r>
              <a:rPr sz="3500" b="1" dirty="0" err="1">
                <a:solidFill>
                  <a:srgbClr val="FFFB00"/>
                </a:solidFill>
                <a:latin typeface="Microsoft YaHei" panose="020B0503020204020204" pitchFamily="34" charset="-122"/>
                <a:ea typeface="Microsoft YaHei" panose="020B0503020204020204" pitchFamily="34" charset="-122"/>
              </a:rPr>
              <a:t>众叛亲离</a:t>
            </a:r>
            <a:r>
              <a:rPr dirty="0"/>
              <a:t> </a:t>
            </a:r>
            <a:r>
              <a:rPr sz="2800" dirty="0" err="1">
                <a:latin typeface="Futura Medium" panose="020B0602020204020303" pitchFamily="34" charset="-79"/>
                <a:ea typeface="Original Garamond BT"/>
                <a:cs typeface="Futura Medium" panose="020B0602020204020303" pitchFamily="34" charset="-79"/>
                <a:sym typeface="Original Garamond BT"/>
              </a:rPr>
              <a:t>Anhänger</a:t>
            </a:r>
            <a:r>
              <a:rPr sz="2800" dirty="0">
                <a:latin typeface="Futura Medium" panose="020B0602020204020303" pitchFamily="34" charset="-79"/>
                <a:ea typeface="Original Garamond BT"/>
                <a:cs typeface="Futura Medium" panose="020B0602020204020303" pitchFamily="34" charset="-79"/>
                <a:sym typeface="Original Garamond BT"/>
              </a:rPr>
              <a:t> </a:t>
            </a:r>
            <a:r>
              <a:rPr sz="2800" dirty="0" err="1">
                <a:latin typeface="Futura Medium" panose="020B0602020204020303" pitchFamily="34" charset="-79"/>
                <a:ea typeface="Original Garamond BT"/>
                <a:cs typeface="Futura Medium" panose="020B0602020204020303" pitchFamily="34" charset="-79"/>
                <a:sym typeface="Original Garamond BT"/>
              </a:rPr>
              <a:t>rebellieren</a:t>
            </a:r>
            <a:r>
              <a:rPr sz="2800" dirty="0">
                <a:latin typeface="Futura Medium" panose="020B0602020204020303" pitchFamily="34" charset="-79"/>
                <a:ea typeface="Original Garamond BT"/>
                <a:cs typeface="Futura Medium" panose="020B0602020204020303" pitchFamily="34" charset="-79"/>
                <a:sym typeface="Original Garamond BT"/>
              </a:rPr>
              <a:t> und </a:t>
            </a:r>
            <a:r>
              <a:rPr sz="2800" dirty="0" err="1">
                <a:latin typeface="Futura Medium" panose="020B0602020204020303" pitchFamily="34" charset="-79"/>
                <a:ea typeface="Original Garamond BT"/>
                <a:cs typeface="Futura Medium" panose="020B0602020204020303" pitchFamily="34" charset="-79"/>
                <a:sym typeface="Original Garamond BT"/>
              </a:rPr>
              <a:t>Getreuen</a:t>
            </a:r>
            <a:r>
              <a:rPr sz="2800" dirty="0">
                <a:latin typeface="Futura Medium" panose="020B0602020204020303" pitchFamily="34" charset="-79"/>
                <a:ea typeface="Original Garamond BT"/>
                <a:cs typeface="Futura Medium" panose="020B0602020204020303" pitchFamily="34" charset="-79"/>
                <a:sym typeface="Original Garamond BT"/>
              </a:rPr>
              <a:t> </a:t>
            </a:r>
            <a:r>
              <a:rPr sz="2800" dirty="0" err="1">
                <a:latin typeface="Futura Medium" panose="020B0602020204020303" pitchFamily="34" charset="-79"/>
                <a:ea typeface="Original Garamond BT"/>
                <a:cs typeface="Futura Medium" panose="020B0602020204020303" pitchFamily="34" charset="-79"/>
                <a:sym typeface="Original Garamond BT"/>
              </a:rPr>
              <a:t>abfallen</a:t>
            </a:r>
            <a:endParaRPr sz="2800" dirty="0">
              <a:latin typeface="Futura Medium" panose="020B0602020204020303" pitchFamily="34" charset="-79"/>
              <a:ea typeface="Original Garamond BT"/>
              <a:cs typeface="Futura Medium" panose="020B0602020204020303" pitchFamily="34" charset="-79"/>
              <a:sym typeface="Original Garamond BT"/>
            </a:endParaRPr>
          </a:p>
          <a:p>
            <a:pPr algn="just">
              <a:lnSpc>
                <a:spcPct val="120000"/>
              </a:lnSpc>
              <a:defRPr sz="3200">
                <a:effectLst>
                  <a:outerShdw blurRad="63500" dist="25400" dir="2700000" rotWithShape="0">
                    <a:srgbClr val="000000">
                      <a:alpha val="70000"/>
                    </a:srgbClr>
                  </a:outerShdw>
                </a:effectLst>
              </a:defRPr>
            </a:pPr>
            <a:r>
              <a:rPr sz="3500" b="1" dirty="0" err="1">
                <a:solidFill>
                  <a:srgbClr val="FFFB00"/>
                </a:solidFill>
                <a:latin typeface="Microsoft YaHei" panose="020B0503020204020204" pitchFamily="34" charset="-122"/>
                <a:ea typeface="Microsoft YaHei" panose="020B0503020204020204" pitchFamily="34" charset="-122"/>
              </a:rPr>
              <a:t>异族攻击</a:t>
            </a:r>
            <a:r>
              <a:rPr dirty="0"/>
              <a:t> </a:t>
            </a:r>
            <a:r>
              <a:rPr sz="2800" dirty="0">
                <a:latin typeface="Futura Medium" panose="020B0602020204020303" pitchFamily="34" charset="-79"/>
                <a:ea typeface="Original Garamond BT"/>
                <a:cs typeface="Futura Medium" panose="020B0602020204020303" pitchFamily="34" charset="-79"/>
                <a:sym typeface="Original Garamond BT"/>
              </a:rPr>
              <a:t>Angriff des </a:t>
            </a:r>
            <a:r>
              <a:rPr sz="2800" dirty="0" err="1">
                <a:latin typeface="Futura Medium" panose="020B0602020204020303" pitchFamily="34" charset="-79"/>
                <a:ea typeface="Original Garamond BT"/>
                <a:cs typeface="Futura Medium" panose="020B0602020204020303" pitchFamily="34" charset="-79"/>
                <a:sym typeface="Original Garamond BT"/>
              </a:rPr>
              <a:t>Frevlers</a:t>
            </a:r>
            <a:endParaRPr sz="2800" dirty="0">
              <a:latin typeface="Futura Medium" panose="020B0602020204020303" pitchFamily="34" charset="-79"/>
              <a:ea typeface="Original Garamond BT"/>
              <a:cs typeface="Futura Medium" panose="020B0602020204020303" pitchFamily="34" charset="-79"/>
              <a:sym typeface="Original Garamond BT"/>
            </a:endParaRPr>
          </a:p>
          <a:p>
            <a:pPr algn="just">
              <a:lnSpc>
                <a:spcPct val="120000"/>
              </a:lnSpc>
              <a:defRPr sz="3200">
                <a:effectLst>
                  <a:outerShdw blurRad="63500" dist="25400" dir="2700000" rotWithShape="0">
                    <a:srgbClr val="000000">
                      <a:alpha val="70000"/>
                    </a:srgbClr>
                  </a:outerShdw>
                </a:effectLst>
              </a:defRPr>
            </a:pPr>
            <a:r>
              <a:rPr sz="3500" b="1" dirty="0" err="1">
                <a:solidFill>
                  <a:srgbClr val="FFFB00"/>
                </a:solidFill>
                <a:latin typeface="Microsoft YaHei" panose="020B0503020204020204" pitchFamily="34" charset="-122"/>
                <a:ea typeface="Microsoft YaHei" panose="020B0503020204020204" pitchFamily="34" charset="-122"/>
                <a:cs typeface="Helvetica"/>
                <a:sym typeface="Helvetica"/>
              </a:rPr>
              <a:t>友朋论断</a:t>
            </a:r>
            <a:r>
              <a:rPr dirty="0">
                <a:latin typeface="Original Garamond BT"/>
                <a:ea typeface="Original Garamond BT"/>
                <a:cs typeface="Original Garamond BT"/>
                <a:sym typeface="Original Garamond BT"/>
              </a:rPr>
              <a:t>  </a:t>
            </a:r>
            <a:r>
              <a:rPr sz="2800" dirty="0" err="1">
                <a:latin typeface="Futura Medium" panose="020B0602020204020303" pitchFamily="34" charset="-79"/>
                <a:ea typeface="Original Garamond BT"/>
                <a:cs typeface="Futura Medium" panose="020B0602020204020303" pitchFamily="34" charset="-79"/>
                <a:sym typeface="Original Garamond BT"/>
              </a:rPr>
              <a:t>Verleumdung</a:t>
            </a:r>
            <a:r>
              <a:rPr sz="2800" dirty="0">
                <a:latin typeface="Futura Medium" panose="020B0602020204020303" pitchFamily="34" charset="-79"/>
                <a:ea typeface="Original Garamond BT"/>
                <a:cs typeface="Futura Medium" panose="020B0602020204020303" pitchFamily="34" charset="-79"/>
                <a:sym typeface="Original Garamond BT"/>
              </a:rPr>
              <a:t> und </a:t>
            </a:r>
            <a:r>
              <a:rPr sz="2800" dirty="0" err="1">
                <a:latin typeface="Futura Medium" panose="020B0602020204020303" pitchFamily="34" charset="-79"/>
                <a:ea typeface="Original Garamond BT"/>
                <a:cs typeface="Futura Medium" panose="020B0602020204020303" pitchFamily="34" charset="-79"/>
                <a:sym typeface="Original Garamond BT"/>
              </a:rPr>
              <a:t>Urteil</a:t>
            </a:r>
            <a:r>
              <a:rPr sz="2800" dirty="0">
                <a:latin typeface="Futura Medium" panose="020B0602020204020303" pitchFamily="34" charset="-79"/>
                <a:ea typeface="Original Garamond BT"/>
                <a:cs typeface="Futura Medium" panose="020B0602020204020303" pitchFamily="34" charset="-79"/>
                <a:sym typeface="Original Garamond BT"/>
              </a:rPr>
              <a:t> von </a:t>
            </a:r>
            <a:r>
              <a:rPr sz="2800" dirty="0" err="1">
                <a:latin typeface="Futura Medium" panose="020B0602020204020303" pitchFamily="34" charset="-79"/>
                <a:ea typeface="Original Garamond BT"/>
                <a:cs typeface="Futura Medium" panose="020B0602020204020303" pitchFamily="34" charset="-79"/>
                <a:sym typeface="Original Garamond BT"/>
              </a:rPr>
              <a:t>Freunden</a:t>
            </a:r>
            <a:r>
              <a:rPr dirty="0">
                <a:latin typeface="ORIGINAL GARAMOND BT" panose="02020602050306020403" pitchFamily="18" charset="0"/>
                <a:ea typeface="Original Garamond BT"/>
                <a:cs typeface="Original Garamond BT"/>
                <a:sym typeface="Original Garamond BT"/>
              </a:rPr>
              <a:t> </a:t>
            </a:r>
            <a:endParaRPr dirty="0">
              <a:latin typeface="ORIGINAL GARAMOND BT" panose="02020602050306020403" pitchFamily="18" charset="0"/>
              <a:ea typeface="Original Garamond BT"/>
              <a:cs typeface="Original Garamond BT"/>
              <a:sym typeface="Original Garamond BT"/>
            </a:endParaRPr>
          </a:p>
          <a:p>
            <a:pPr algn="just">
              <a:lnSpc>
                <a:spcPct val="120000"/>
              </a:lnSpc>
              <a:defRPr sz="3200">
                <a:effectLst>
                  <a:outerShdw blurRad="63500" dist="25400" dir="2700000" rotWithShape="0">
                    <a:srgbClr val="000000">
                      <a:alpha val="70000"/>
                    </a:srgbClr>
                  </a:outerShdw>
                </a:effectLst>
              </a:defRPr>
            </a:pPr>
            <a:r>
              <a:rPr sz="3500" b="1" dirty="0" err="1">
                <a:solidFill>
                  <a:srgbClr val="FFFB00"/>
                </a:solidFill>
                <a:latin typeface="Microsoft YaHei" panose="020B0503020204020204" pitchFamily="34" charset="-122"/>
                <a:ea typeface="Microsoft YaHei" panose="020B0503020204020204" pitchFamily="34" charset="-122"/>
              </a:rPr>
              <a:t>上帝</a:t>
            </a:r>
            <a:r>
              <a:rPr sz="3500" b="1" dirty="0" err="1">
                <a:solidFill>
                  <a:srgbClr val="FF2600"/>
                </a:solidFill>
                <a:latin typeface="Microsoft YaHei" panose="020B0503020204020204" pitchFamily="34" charset="-122"/>
                <a:ea typeface="Microsoft YaHei" panose="020B0503020204020204" pitchFamily="34" charset="-122"/>
              </a:rPr>
              <a:t>沉默</a:t>
            </a:r>
            <a:r>
              <a:rPr dirty="0"/>
              <a:t> </a:t>
            </a:r>
            <a:r>
              <a:rPr sz="2800" dirty="0" err="1">
                <a:latin typeface="Futura Medium" panose="020B0602020204020303" pitchFamily="34" charset="-79"/>
                <a:ea typeface="Original Garamond BT"/>
                <a:cs typeface="Futura Medium" panose="020B0602020204020303" pitchFamily="34" charset="-79"/>
                <a:sym typeface="Original Garamond BT"/>
              </a:rPr>
              <a:t>Gottes</a:t>
            </a:r>
            <a:r>
              <a:rPr sz="2800" dirty="0">
                <a:latin typeface="Futura Medium" panose="020B0602020204020303" pitchFamily="34" charset="-79"/>
                <a:ea typeface="Original Garamond BT"/>
                <a:cs typeface="Futura Medium" panose="020B0602020204020303" pitchFamily="34" charset="-79"/>
                <a:sym typeface="Original Garamond BT"/>
              </a:rPr>
              <a:t> </a:t>
            </a:r>
            <a:r>
              <a:rPr sz="2800" i="1" dirty="0" err="1">
                <a:solidFill>
                  <a:srgbClr val="FF2600"/>
                </a:solidFill>
                <a:latin typeface="Futura Medium" panose="020B0602020204020303" pitchFamily="34" charset="-79"/>
                <a:ea typeface="Original Garamond BT"/>
                <a:cs typeface="Futura Medium" panose="020B0602020204020303" pitchFamily="34" charset="-79"/>
                <a:sym typeface="Original Garamond BT"/>
              </a:rPr>
              <a:t>Verschwiegenheit</a:t>
            </a:r>
            <a:endParaRPr sz="2800" dirty="0">
              <a:solidFill>
                <a:srgbClr val="FF2600"/>
              </a:solidFill>
              <a:latin typeface="Futura Medium" panose="020B0602020204020303" pitchFamily="34" charset="-79"/>
              <a:ea typeface="Original Garamond BT"/>
              <a:cs typeface="Futura Medium" panose="020B0602020204020303" pitchFamily="34" charset="-79"/>
              <a:sym typeface="Original Garamond BT"/>
            </a:endParaRPr>
          </a:p>
        </p:txBody>
      </p:sp>
      <p:sp>
        <p:nvSpPr>
          <p:cNvPr id="184" name="油漆飛濺"/>
          <p:cNvSpPr/>
          <p:nvPr/>
        </p:nvSpPr>
        <p:spPr>
          <a:xfrm>
            <a:off x="9554227" y="421024"/>
            <a:ext cx="1682901" cy="1662107"/>
          </a:xfrm>
          <a:custGeom>
            <a:avLst/>
            <a:gdLst/>
            <a:ahLst/>
            <a:cxnLst>
              <a:cxn ang="0">
                <a:pos x="wd2" y="hd2"/>
              </a:cxn>
              <a:cxn ang="5400000">
                <a:pos x="wd2" y="hd2"/>
              </a:cxn>
              <a:cxn ang="10800000">
                <a:pos x="wd2" y="hd2"/>
              </a:cxn>
              <a:cxn ang="16200000">
                <a:pos x="wd2" y="hd2"/>
              </a:cxn>
            </a:cxnLst>
            <a:rect l="0" t="0" r="r" b="b"/>
            <a:pathLst>
              <a:path w="20265" h="21541" extrusionOk="0">
                <a:moveTo>
                  <a:pt x="18778" y="6"/>
                </a:moveTo>
                <a:cubicBezTo>
                  <a:pt x="17680" y="134"/>
                  <a:pt x="17057" y="2145"/>
                  <a:pt x="17057" y="2145"/>
                </a:cubicBezTo>
                <a:cubicBezTo>
                  <a:pt x="16852" y="3359"/>
                  <a:pt x="15985" y="3890"/>
                  <a:pt x="15481" y="4101"/>
                </a:cubicBezTo>
                <a:cubicBezTo>
                  <a:pt x="14194" y="4297"/>
                  <a:pt x="13397" y="3507"/>
                  <a:pt x="13053" y="1869"/>
                </a:cubicBezTo>
                <a:cubicBezTo>
                  <a:pt x="12537" y="2880"/>
                  <a:pt x="11654" y="3375"/>
                  <a:pt x="10752" y="3375"/>
                </a:cubicBezTo>
                <a:cubicBezTo>
                  <a:pt x="10038" y="3375"/>
                  <a:pt x="9410" y="2981"/>
                  <a:pt x="9042" y="2385"/>
                </a:cubicBezTo>
                <a:cubicBezTo>
                  <a:pt x="9027" y="2364"/>
                  <a:pt x="9047" y="2392"/>
                  <a:pt x="9027" y="2365"/>
                </a:cubicBezTo>
                <a:cubicBezTo>
                  <a:pt x="8712" y="1939"/>
                  <a:pt x="8495" y="1267"/>
                  <a:pt x="8495" y="1267"/>
                </a:cubicBezTo>
                <a:cubicBezTo>
                  <a:pt x="8387" y="975"/>
                  <a:pt x="8079" y="832"/>
                  <a:pt x="7808" y="949"/>
                </a:cubicBezTo>
                <a:cubicBezTo>
                  <a:pt x="7536" y="1065"/>
                  <a:pt x="7403" y="1396"/>
                  <a:pt x="7512" y="1688"/>
                </a:cubicBezTo>
                <a:cubicBezTo>
                  <a:pt x="7512" y="1688"/>
                  <a:pt x="8063" y="2709"/>
                  <a:pt x="7926" y="3310"/>
                </a:cubicBezTo>
                <a:cubicBezTo>
                  <a:pt x="7837" y="3703"/>
                  <a:pt x="7904" y="4946"/>
                  <a:pt x="6218" y="5135"/>
                </a:cubicBezTo>
                <a:cubicBezTo>
                  <a:pt x="5752" y="5188"/>
                  <a:pt x="5327" y="4932"/>
                  <a:pt x="5018" y="4604"/>
                </a:cubicBezTo>
                <a:cubicBezTo>
                  <a:pt x="5009" y="4602"/>
                  <a:pt x="5000" y="4602"/>
                  <a:pt x="4991" y="4600"/>
                </a:cubicBezTo>
                <a:cubicBezTo>
                  <a:pt x="5214" y="6253"/>
                  <a:pt x="4846" y="7549"/>
                  <a:pt x="3835" y="8175"/>
                </a:cubicBezTo>
                <a:cubicBezTo>
                  <a:pt x="3057" y="8564"/>
                  <a:pt x="1662" y="8170"/>
                  <a:pt x="1662" y="8170"/>
                </a:cubicBezTo>
                <a:cubicBezTo>
                  <a:pt x="1662" y="8170"/>
                  <a:pt x="3252" y="9037"/>
                  <a:pt x="3447" y="9405"/>
                </a:cubicBezTo>
                <a:cubicBezTo>
                  <a:pt x="3642" y="9774"/>
                  <a:pt x="3739" y="10487"/>
                  <a:pt x="3611" y="11024"/>
                </a:cubicBezTo>
                <a:cubicBezTo>
                  <a:pt x="3469" y="11466"/>
                  <a:pt x="3110" y="11975"/>
                  <a:pt x="2194" y="11735"/>
                </a:cubicBezTo>
                <a:cubicBezTo>
                  <a:pt x="2194" y="11735"/>
                  <a:pt x="-293" y="11137"/>
                  <a:pt x="29" y="13686"/>
                </a:cubicBezTo>
                <a:cubicBezTo>
                  <a:pt x="29" y="13686"/>
                  <a:pt x="572" y="16056"/>
                  <a:pt x="2540" y="14422"/>
                </a:cubicBezTo>
                <a:cubicBezTo>
                  <a:pt x="3229" y="13850"/>
                  <a:pt x="3466" y="13680"/>
                  <a:pt x="3758" y="13817"/>
                </a:cubicBezTo>
                <a:cubicBezTo>
                  <a:pt x="4891" y="14598"/>
                  <a:pt x="5317" y="15680"/>
                  <a:pt x="4758" y="17390"/>
                </a:cubicBezTo>
                <a:cubicBezTo>
                  <a:pt x="7376" y="16540"/>
                  <a:pt x="8461" y="17351"/>
                  <a:pt x="8474" y="18455"/>
                </a:cubicBezTo>
                <a:cubicBezTo>
                  <a:pt x="8487" y="19560"/>
                  <a:pt x="8015" y="19973"/>
                  <a:pt x="8015" y="19973"/>
                </a:cubicBezTo>
                <a:cubicBezTo>
                  <a:pt x="7078" y="21279"/>
                  <a:pt x="8131" y="21539"/>
                  <a:pt x="8131" y="21539"/>
                </a:cubicBezTo>
                <a:cubicBezTo>
                  <a:pt x="8923" y="21597"/>
                  <a:pt x="8788" y="20282"/>
                  <a:pt x="8788" y="20282"/>
                </a:cubicBezTo>
                <a:cubicBezTo>
                  <a:pt x="8765" y="19731"/>
                  <a:pt x="8951" y="18719"/>
                  <a:pt x="9193" y="18402"/>
                </a:cubicBezTo>
                <a:cubicBezTo>
                  <a:pt x="9719" y="17713"/>
                  <a:pt x="12920" y="16968"/>
                  <a:pt x="13661" y="20186"/>
                </a:cubicBezTo>
                <a:cubicBezTo>
                  <a:pt x="13940" y="17526"/>
                  <a:pt x="16095" y="16040"/>
                  <a:pt x="16894" y="17208"/>
                </a:cubicBezTo>
                <a:cubicBezTo>
                  <a:pt x="17606" y="18250"/>
                  <a:pt x="17592" y="18779"/>
                  <a:pt x="18341" y="19048"/>
                </a:cubicBezTo>
                <a:cubicBezTo>
                  <a:pt x="18817" y="19219"/>
                  <a:pt x="19267" y="18578"/>
                  <a:pt x="19121" y="18094"/>
                </a:cubicBezTo>
                <a:cubicBezTo>
                  <a:pt x="18976" y="17610"/>
                  <a:pt x="18406" y="17609"/>
                  <a:pt x="17445" y="16640"/>
                </a:cubicBezTo>
                <a:cubicBezTo>
                  <a:pt x="16491" y="15680"/>
                  <a:pt x="17449" y="12361"/>
                  <a:pt x="18805" y="12812"/>
                </a:cubicBezTo>
                <a:cubicBezTo>
                  <a:pt x="19049" y="12893"/>
                  <a:pt x="19141" y="12986"/>
                  <a:pt x="19373" y="13014"/>
                </a:cubicBezTo>
                <a:cubicBezTo>
                  <a:pt x="19605" y="13043"/>
                  <a:pt x="19842" y="12954"/>
                  <a:pt x="19868" y="12752"/>
                </a:cubicBezTo>
                <a:cubicBezTo>
                  <a:pt x="19895" y="12550"/>
                  <a:pt x="19769" y="12416"/>
                  <a:pt x="19498" y="12345"/>
                </a:cubicBezTo>
                <a:cubicBezTo>
                  <a:pt x="19278" y="12287"/>
                  <a:pt x="19167" y="12369"/>
                  <a:pt x="18803" y="12220"/>
                </a:cubicBezTo>
                <a:cubicBezTo>
                  <a:pt x="17193" y="11564"/>
                  <a:pt x="17586" y="8705"/>
                  <a:pt x="19810" y="7865"/>
                </a:cubicBezTo>
                <a:cubicBezTo>
                  <a:pt x="17967" y="7771"/>
                  <a:pt x="16765" y="6843"/>
                  <a:pt x="16623" y="5495"/>
                </a:cubicBezTo>
                <a:cubicBezTo>
                  <a:pt x="16548" y="3927"/>
                  <a:pt x="18428" y="3479"/>
                  <a:pt x="18428" y="3479"/>
                </a:cubicBezTo>
                <a:cubicBezTo>
                  <a:pt x="21307" y="2438"/>
                  <a:pt x="19943" y="558"/>
                  <a:pt x="19943" y="558"/>
                </a:cubicBezTo>
                <a:cubicBezTo>
                  <a:pt x="19603" y="206"/>
                  <a:pt x="19290" y="41"/>
                  <a:pt x="19004" y="6"/>
                </a:cubicBezTo>
                <a:cubicBezTo>
                  <a:pt x="18927" y="-3"/>
                  <a:pt x="18851" y="-2"/>
                  <a:pt x="18778" y="6"/>
                </a:cubicBezTo>
                <a:close/>
              </a:path>
            </a:pathLst>
          </a:custGeom>
          <a:solidFill>
            <a:schemeClr val="accent5">
              <a:hueOff val="457874"/>
              <a:satOff val="-29217"/>
              <a:lumOff val="-29124"/>
            </a:schemeClr>
          </a:solid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5,7 弟兄们哪，你们要忍耐，直到主来。看哪，农夫忍耐等候地里宝贵的出产，直到得了秋雨春雨。…"/>
          <p:cNvSpPr txBox="1">
            <a:spLocks noGrp="1"/>
          </p:cNvSpPr>
          <p:nvPr>
            <p:ph type="title"/>
          </p:nvPr>
        </p:nvSpPr>
        <p:spPr>
          <a:xfrm>
            <a:off x="1270000" y="1024462"/>
            <a:ext cx="10464800" cy="7010266"/>
          </a:xfrm>
          <a:prstGeom prst="rect">
            <a:avLst/>
          </a:prstGeom>
          <a:effectLst>
            <a:outerShdw blurRad="50800" dist="63500" dir="2700000" rotWithShape="0">
              <a:srgbClr val="000000">
                <a:alpha val="50000"/>
              </a:srgbClr>
            </a:outerShdw>
          </a:effectLst>
        </p:spPr>
        <p:txBody>
          <a:bodyPr>
            <a:normAutofit/>
          </a:bodyPr>
          <a:lstStyle/>
          <a:p>
            <a:pPr algn="l" hangingPunct="0">
              <a:defRPr sz="4200">
                <a:solidFill>
                  <a:srgbClr val="FFFB00"/>
                </a:solidFill>
                <a:effectLst>
                  <a:outerShdw blurRad="63500" dist="25400" dir="2700000" rotWithShape="0">
                    <a:srgbClr val="000000">
                      <a:alpha val="70000"/>
                    </a:srgbClr>
                  </a:outerShdw>
                </a:effectLst>
                <a:latin typeface="Helvetica"/>
                <a:ea typeface="Helvetica"/>
                <a:cs typeface="Helvetica"/>
                <a:sym typeface="Helvetica"/>
              </a:defRPr>
            </a:pPr>
            <a:r>
              <a:rPr lang="en-US" altLang="zh-TW" sz="4200" dirty="0">
                <a:latin typeface="Futura Medium" panose="020B0602020204020303" pitchFamily="34" charset="-79"/>
                <a:cs typeface="Futura Medium" panose="020B0602020204020303" pitchFamily="34" charset="-79"/>
              </a:rPr>
              <a:t>5,</a:t>
            </a:r>
            <a:r>
              <a:rPr lang="en-US" altLang="zh-TW" sz="4200" baseline="32000" dirty="0">
                <a:latin typeface="Futura Medium" panose="020B0602020204020303" pitchFamily="34" charset="-79"/>
                <a:cs typeface="Futura Medium" panose="020B0602020204020303" pitchFamily="34" charset="-79"/>
              </a:rPr>
              <a:t>7    </a:t>
            </a:r>
            <a:r>
              <a:rPr lang="zh-TW" altLang="en-US" sz="4200" b="1" dirty="0">
                <a:latin typeface="Futura Medium" panose="020B0602020204020303" pitchFamily="34" charset="-79"/>
                <a:ea typeface="Microsoft YaHei" panose="020B0503020204020204" pitchFamily="34" charset="-122"/>
                <a:cs typeface="Futura Medium" panose="020B0602020204020303" pitchFamily="34" charset="-79"/>
                <a:sym typeface="Corsiva Hebrew"/>
              </a:rPr>
              <a:t>弟兄们哪，你们要忍耐，直到主来。看哪，农夫忍耐等候地里宝贵的出产，直到得了秋雨春雨。</a:t>
            </a:r>
            <a:br>
              <a:rPr lang="zh-TW" altLang="en-US" sz="4200" b="1" dirty="0">
                <a:latin typeface="Futura Medium" panose="020B0602020204020303" pitchFamily="34" charset="-79"/>
                <a:ea typeface="Microsoft YaHei" panose="020B0503020204020204" pitchFamily="34" charset="-122"/>
                <a:cs typeface="Futura Medium" panose="020B0602020204020303" pitchFamily="34" charset="-79"/>
                <a:sym typeface="Corsiva Hebrew"/>
              </a:rPr>
            </a:br>
            <a:br>
              <a:rPr lang="zh-TW" altLang="en-US" sz="4200" dirty="0">
                <a:latin typeface="Futura Medium" panose="020B0602020204020303" pitchFamily="34" charset="-79"/>
                <a:ea typeface="Corsiva Hebrew"/>
                <a:cs typeface="Futura Medium" panose="020B0602020204020303" pitchFamily="34" charset="-79"/>
                <a:sym typeface="Corsiva Hebrew"/>
              </a:rPr>
            </a:br>
            <a:r>
              <a:rPr lang="en-US" altLang="zh-TW" sz="4000" dirty="0">
                <a:solidFill>
                  <a:schemeClr val="tx1"/>
                </a:solidFill>
                <a:latin typeface="Futura Medium" panose="020B0602020204020303" pitchFamily="34" charset="-79"/>
                <a:cs typeface="Futura Medium" panose="020B0602020204020303" pitchFamily="34" charset="-79"/>
              </a:rPr>
              <a:t>5,</a:t>
            </a:r>
            <a:r>
              <a:rPr lang="en-US" altLang="zh-TW" sz="4000" baseline="32000" dirty="0">
                <a:solidFill>
                  <a:schemeClr val="tx1"/>
                </a:solidFill>
                <a:latin typeface="Futura Medium" panose="020B0602020204020303" pitchFamily="34" charset="-79"/>
                <a:cs typeface="Futura Medium" panose="020B0602020204020303" pitchFamily="34" charset="-79"/>
              </a:rPr>
              <a:t>7 </a:t>
            </a:r>
            <a:r>
              <a:rPr lang="de-DE" altLang="zh-TW" sz="4000" dirty="0">
                <a:solidFill>
                  <a:schemeClr val="tx1"/>
                </a:solidFill>
                <a:latin typeface="Futura Medium" panose="020B0602020204020303" pitchFamily="34" charset="-79"/>
                <a:cs typeface="Futura Medium" panose="020B0602020204020303" pitchFamily="34" charset="-79"/>
              </a:rPr>
              <a:t>So seid nun geduldig, liebe Brüder, </a:t>
            </a:r>
            <a:br>
              <a:rPr lang="de-DE" altLang="zh-TW" sz="4000" dirty="0">
                <a:solidFill>
                  <a:schemeClr val="tx1"/>
                </a:solidFill>
                <a:latin typeface="Futura Medium" panose="020B0602020204020303" pitchFamily="34" charset="-79"/>
                <a:cs typeface="Futura Medium" panose="020B0602020204020303" pitchFamily="34" charset="-79"/>
              </a:rPr>
            </a:br>
            <a:r>
              <a:rPr lang="de-DE" altLang="zh-TW" sz="4000" dirty="0">
                <a:solidFill>
                  <a:schemeClr val="tx1"/>
                </a:solidFill>
                <a:latin typeface="Futura Medium" panose="020B0602020204020303" pitchFamily="34" charset="-79"/>
                <a:cs typeface="Futura Medium" panose="020B0602020204020303" pitchFamily="34" charset="-79"/>
              </a:rPr>
              <a:t>bis auf die Zukunft des Herrn. Siehe, ein Ackermann wartet auf die köstliche Frucht der Erde und ist geduldig darüber, bis sie empfange den Frühregen und Spätregen. </a:t>
            </a:r>
            <a:r>
              <a:rPr lang="de-DE" altLang="zh-TW" sz="2400" dirty="0">
                <a:solidFill>
                  <a:schemeClr val="tx1"/>
                </a:solidFill>
                <a:latin typeface="Futura Medium" panose="020B0602020204020303" pitchFamily="34" charset="-79"/>
                <a:cs typeface="Futura Medium" panose="020B0602020204020303" pitchFamily="34" charset="-79"/>
              </a:rPr>
              <a:t>(Luther 1912)</a:t>
            </a:r>
            <a:endParaRPr sz="2400" dirty="0">
              <a:solidFill>
                <a:schemeClr val="tx1"/>
              </a:solidFill>
              <a:latin typeface="Futura Medium" panose="020B0602020204020303" pitchFamily="34" charset="-79"/>
              <a:cs typeface="Futura Medium" panose="020B0602020204020303" pitchFamily="34" charset="-79"/>
            </a:endParaRPr>
          </a:p>
        </p:txBody>
      </p:sp>
      <p:sp>
        <p:nvSpPr>
          <p:cNvPr id="132" name="葡萄"/>
          <p:cNvSpPr/>
          <p:nvPr/>
        </p:nvSpPr>
        <p:spPr>
          <a:xfrm>
            <a:off x="9549958" y="7498824"/>
            <a:ext cx="1120335" cy="936618"/>
          </a:xfrm>
          <a:custGeom>
            <a:avLst/>
            <a:gdLst>
              <a:gd name="connsiteX0" fmla="*/ 698925 w 1120335"/>
              <a:gd name="connsiteY0" fmla="*/ 0 h 936618"/>
              <a:gd name="connsiteX1" fmla="*/ 633228 w 1120335"/>
              <a:gd name="connsiteY1" fmla="*/ 238445 h 936618"/>
              <a:gd name="connsiteX2" fmla="*/ 591929 w 1120335"/>
              <a:gd name="connsiteY2" fmla="*/ 281016 h 936618"/>
              <a:gd name="connsiteX3" fmla="*/ 438743 w 1120335"/>
              <a:gd name="connsiteY3" fmla="*/ 325995 h 936618"/>
              <a:gd name="connsiteX4" fmla="*/ 391848 w 1120335"/>
              <a:gd name="connsiteY4" fmla="*/ 325103 h 936618"/>
              <a:gd name="connsiteX5" fmla="*/ 356037 w 1120335"/>
              <a:gd name="connsiteY5" fmla="*/ 307228 h 936618"/>
              <a:gd name="connsiteX6" fmla="*/ 140198 w 1120335"/>
              <a:gd name="connsiteY6" fmla="*/ 299605 h 936618"/>
              <a:gd name="connsiteX7" fmla="*/ 16954 w 1120335"/>
              <a:gd name="connsiteY7" fmla="*/ 571572 h 936618"/>
              <a:gd name="connsiteX8" fmla="*/ 311315 w 1120335"/>
              <a:gd name="connsiteY8" fmla="*/ 621365 h 936618"/>
              <a:gd name="connsiteX9" fmla="*/ 423093 w 1120335"/>
              <a:gd name="connsiteY9" fmla="*/ 420321 h 936618"/>
              <a:gd name="connsiteX10" fmla="*/ 426789 w 1120335"/>
              <a:gd name="connsiteY10" fmla="*/ 398032 h 936618"/>
              <a:gd name="connsiteX11" fmla="*/ 448688 w 1120335"/>
              <a:gd name="connsiteY11" fmla="*/ 369993 h 936618"/>
              <a:gd name="connsiteX12" fmla="*/ 586984 w 1120335"/>
              <a:gd name="connsiteY12" fmla="*/ 326530 h 936618"/>
              <a:gd name="connsiteX13" fmla="*/ 625185 w 1120335"/>
              <a:gd name="connsiteY13" fmla="*/ 356530 h 936618"/>
              <a:gd name="connsiteX14" fmla="*/ 597146 w 1120335"/>
              <a:gd name="connsiteY14" fmla="*/ 478985 h 936618"/>
              <a:gd name="connsiteX15" fmla="*/ 571769 w 1120335"/>
              <a:gd name="connsiteY15" fmla="*/ 499134 h 936618"/>
              <a:gd name="connsiteX16" fmla="*/ 546120 w 1120335"/>
              <a:gd name="connsiteY16" fmla="*/ 505286 h 936618"/>
              <a:gd name="connsiteX17" fmla="*/ 367666 w 1120335"/>
              <a:gd name="connsiteY17" fmla="*/ 641871 h 936618"/>
              <a:gd name="connsiteX18" fmla="*/ 454937 w 1120335"/>
              <a:gd name="connsiteY18" fmla="*/ 927479 h 936618"/>
              <a:gd name="connsiteX19" fmla="*/ 708761 w 1120335"/>
              <a:gd name="connsiteY19" fmla="*/ 770076 h 936618"/>
              <a:gd name="connsiteX20" fmla="*/ 674907 w 1120335"/>
              <a:gd name="connsiteY20" fmla="*/ 558556 h 936618"/>
              <a:gd name="connsiteX21" fmla="*/ 674744 w 1120335"/>
              <a:gd name="connsiteY21" fmla="*/ 558467 h 936618"/>
              <a:gd name="connsiteX22" fmla="*/ 663278 w 1120335"/>
              <a:gd name="connsiteY22" fmla="*/ 548258 h 936618"/>
              <a:gd name="connsiteX23" fmla="*/ 637520 w 1120335"/>
              <a:gd name="connsiteY23" fmla="*/ 511660 h 936618"/>
              <a:gd name="connsiteX24" fmla="*/ 675722 w 1120335"/>
              <a:gd name="connsiteY24" fmla="*/ 372980 h 936618"/>
              <a:gd name="connsiteX25" fmla="*/ 712238 w 1120335"/>
              <a:gd name="connsiteY25" fmla="*/ 347303 h 936618"/>
              <a:gd name="connsiteX26" fmla="*/ 756580 w 1120335"/>
              <a:gd name="connsiteY26" fmla="*/ 366382 h 936618"/>
              <a:gd name="connsiteX27" fmla="*/ 773534 w 1120335"/>
              <a:gd name="connsiteY27" fmla="*/ 394288 h 936618"/>
              <a:gd name="connsiteX28" fmla="*/ 772828 w 1120335"/>
              <a:gd name="connsiteY28" fmla="*/ 412921 h 936618"/>
              <a:gd name="connsiteX29" fmla="*/ 768807 w 1120335"/>
              <a:gd name="connsiteY29" fmla="*/ 653907 h 936618"/>
              <a:gd name="connsiteX30" fmla="*/ 1052626 w 1120335"/>
              <a:gd name="connsiteY30" fmla="*/ 746673 h 936618"/>
              <a:gd name="connsiteX31" fmla="*/ 1069798 w 1120335"/>
              <a:gd name="connsiteY31" fmla="*/ 448538 h 936618"/>
              <a:gd name="connsiteX32" fmla="*/ 875857 w 1120335"/>
              <a:gd name="connsiteY32" fmla="*/ 351226 h 936618"/>
              <a:gd name="connsiteX33" fmla="*/ 875694 w 1120335"/>
              <a:gd name="connsiteY33" fmla="*/ 351315 h 936618"/>
              <a:gd name="connsiteX34" fmla="*/ 861185 w 1120335"/>
              <a:gd name="connsiteY34" fmla="*/ 354836 h 936618"/>
              <a:gd name="connsiteX35" fmla="*/ 818963 w 1120335"/>
              <a:gd name="connsiteY35" fmla="*/ 350824 h 936618"/>
              <a:gd name="connsiteX36" fmla="*/ 794673 w 1120335"/>
              <a:gd name="connsiteY36" fmla="*/ 338655 h 936618"/>
              <a:gd name="connsiteX37" fmla="*/ 716423 w 1120335"/>
              <a:gd name="connsiteY37" fmla="*/ 303305 h 936618"/>
              <a:gd name="connsiteX38" fmla="*/ 685449 w 1120335"/>
              <a:gd name="connsiteY38" fmla="*/ 248385 h 936618"/>
              <a:gd name="connsiteX39" fmla="*/ 731421 w 1120335"/>
              <a:gd name="connsiteY39" fmla="*/ 7132 h 936618"/>
              <a:gd name="connsiteX40" fmla="*/ 698925 w 1120335"/>
              <a:gd name="connsiteY40" fmla="*/ 0 h 936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120335" h="936618" fill="none" extrusionOk="0">
                <a:moveTo>
                  <a:pt x="698925" y="0"/>
                </a:moveTo>
                <a:cubicBezTo>
                  <a:pt x="672592" y="78696"/>
                  <a:pt x="639405" y="170779"/>
                  <a:pt x="633228" y="238445"/>
                </a:cubicBezTo>
                <a:cubicBezTo>
                  <a:pt x="626088" y="267211"/>
                  <a:pt x="610213" y="278460"/>
                  <a:pt x="591929" y="281016"/>
                </a:cubicBezTo>
                <a:cubicBezTo>
                  <a:pt x="559932" y="283237"/>
                  <a:pt x="500755" y="290476"/>
                  <a:pt x="438743" y="325995"/>
                </a:cubicBezTo>
                <a:cubicBezTo>
                  <a:pt x="423513" y="334600"/>
                  <a:pt x="405781" y="331609"/>
                  <a:pt x="391848" y="325103"/>
                </a:cubicBezTo>
                <a:cubicBezTo>
                  <a:pt x="376233" y="313662"/>
                  <a:pt x="368445" y="317073"/>
                  <a:pt x="356037" y="307228"/>
                </a:cubicBezTo>
                <a:cubicBezTo>
                  <a:pt x="301439" y="263988"/>
                  <a:pt x="225117" y="245467"/>
                  <a:pt x="140198" y="299605"/>
                </a:cubicBezTo>
                <a:cubicBezTo>
                  <a:pt x="21131" y="362317"/>
                  <a:pt x="-30593" y="486823"/>
                  <a:pt x="16954" y="571572"/>
                </a:cubicBezTo>
                <a:cubicBezTo>
                  <a:pt x="48784" y="646925"/>
                  <a:pt x="211132" y="684077"/>
                  <a:pt x="311315" y="621365"/>
                </a:cubicBezTo>
                <a:cubicBezTo>
                  <a:pt x="390785" y="570958"/>
                  <a:pt x="430515" y="497914"/>
                  <a:pt x="423093" y="420321"/>
                </a:cubicBezTo>
                <a:cubicBezTo>
                  <a:pt x="423909" y="412371"/>
                  <a:pt x="425638" y="404227"/>
                  <a:pt x="426789" y="398032"/>
                </a:cubicBezTo>
                <a:cubicBezTo>
                  <a:pt x="427741" y="387167"/>
                  <a:pt x="436312" y="376850"/>
                  <a:pt x="448688" y="369993"/>
                </a:cubicBezTo>
                <a:cubicBezTo>
                  <a:pt x="470025" y="359369"/>
                  <a:pt x="536966" y="337854"/>
                  <a:pt x="586984" y="326530"/>
                </a:cubicBezTo>
                <a:cubicBezTo>
                  <a:pt x="605149" y="323066"/>
                  <a:pt x="621631" y="334762"/>
                  <a:pt x="625185" y="356530"/>
                </a:cubicBezTo>
                <a:cubicBezTo>
                  <a:pt x="634188" y="405747"/>
                  <a:pt x="610375" y="453760"/>
                  <a:pt x="597146" y="478985"/>
                </a:cubicBezTo>
                <a:cubicBezTo>
                  <a:pt x="593232" y="488244"/>
                  <a:pt x="584181" y="495336"/>
                  <a:pt x="571769" y="499134"/>
                </a:cubicBezTo>
                <a:cubicBezTo>
                  <a:pt x="560395" y="503131"/>
                  <a:pt x="557849" y="503143"/>
                  <a:pt x="546120" y="505286"/>
                </a:cubicBezTo>
                <a:cubicBezTo>
                  <a:pt x="474760" y="499645"/>
                  <a:pt x="404398" y="535914"/>
                  <a:pt x="367666" y="641871"/>
                </a:cubicBezTo>
                <a:cubicBezTo>
                  <a:pt x="304136" y="766075"/>
                  <a:pt x="364547" y="896714"/>
                  <a:pt x="454937" y="927479"/>
                </a:cubicBezTo>
                <a:cubicBezTo>
                  <a:pt x="543102" y="977641"/>
                  <a:pt x="672295" y="889032"/>
                  <a:pt x="708761" y="770076"/>
                </a:cubicBezTo>
                <a:cubicBezTo>
                  <a:pt x="745897" y="672260"/>
                  <a:pt x="733302" y="610260"/>
                  <a:pt x="674907" y="558556"/>
                </a:cubicBezTo>
                <a:cubicBezTo>
                  <a:pt x="674915" y="558544"/>
                  <a:pt x="674803" y="558509"/>
                  <a:pt x="674744" y="558467"/>
                </a:cubicBezTo>
                <a:cubicBezTo>
                  <a:pt x="671141" y="554917"/>
                  <a:pt x="667331" y="551873"/>
                  <a:pt x="663278" y="548258"/>
                </a:cubicBezTo>
                <a:cubicBezTo>
                  <a:pt x="652854" y="538639"/>
                  <a:pt x="642591" y="524712"/>
                  <a:pt x="637520" y="511660"/>
                </a:cubicBezTo>
                <a:cubicBezTo>
                  <a:pt x="634718" y="491721"/>
                  <a:pt x="677277" y="438121"/>
                  <a:pt x="675722" y="372980"/>
                </a:cubicBezTo>
                <a:cubicBezTo>
                  <a:pt x="679425" y="358463"/>
                  <a:pt x="697114" y="343197"/>
                  <a:pt x="712238" y="347303"/>
                </a:cubicBezTo>
                <a:cubicBezTo>
                  <a:pt x="730419" y="350392"/>
                  <a:pt x="745183" y="360453"/>
                  <a:pt x="756580" y="366382"/>
                </a:cubicBezTo>
                <a:cubicBezTo>
                  <a:pt x="768416" y="371703"/>
                  <a:pt x="775386" y="381158"/>
                  <a:pt x="773534" y="394288"/>
                </a:cubicBezTo>
                <a:cubicBezTo>
                  <a:pt x="773777" y="400646"/>
                  <a:pt x="773153" y="406083"/>
                  <a:pt x="772828" y="412921"/>
                </a:cubicBezTo>
                <a:cubicBezTo>
                  <a:pt x="712163" y="462188"/>
                  <a:pt x="707051" y="569454"/>
                  <a:pt x="768807" y="653907"/>
                </a:cubicBezTo>
                <a:cubicBezTo>
                  <a:pt x="831404" y="759187"/>
                  <a:pt x="969294" y="798153"/>
                  <a:pt x="1052626" y="746673"/>
                </a:cubicBezTo>
                <a:cubicBezTo>
                  <a:pt x="1133440" y="687908"/>
                  <a:pt x="1137537" y="563441"/>
                  <a:pt x="1069798" y="448538"/>
                </a:cubicBezTo>
                <a:cubicBezTo>
                  <a:pt x="1023102" y="373643"/>
                  <a:pt x="947489" y="337263"/>
                  <a:pt x="875857" y="351226"/>
                </a:cubicBezTo>
                <a:cubicBezTo>
                  <a:pt x="875865" y="351229"/>
                  <a:pt x="875813" y="351321"/>
                  <a:pt x="875694" y="351315"/>
                </a:cubicBezTo>
                <a:cubicBezTo>
                  <a:pt x="870630" y="352985"/>
                  <a:pt x="866596" y="353096"/>
                  <a:pt x="861185" y="354836"/>
                </a:cubicBezTo>
                <a:cubicBezTo>
                  <a:pt x="850197" y="356162"/>
                  <a:pt x="835166" y="355990"/>
                  <a:pt x="818963" y="350824"/>
                </a:cubicBezTo>
                <a:cubicBezTo>
                  <a:pt x="810775" y="348641"/>
                  <a:pt x="802333" y="343651"/>
                  <a:pt x="794673" y="338655"/>
                </a:cubicBezTo>
                <a:cubicBezTo>
                  <a:pt x="765037" y="317827"/>
                  <a:pt x="737131" y="308853"/>
                  <a:pt x="716423" y="303305"/>
                </a:cubicBezTo>
                <a:cubicBezTo>
                  <a:pt x="705611" y="299231"/>
                  <a:pt x="676559" y="277999"/>
                  <a:pt x="685449" y="248385"/>
                </a:cubicBezTo>
                <a:cubicBezTo>
                  <a:pt x="697440" y="170731"/>
                  <a:pt x="725935" y="67663"/>
                  <a:pt x="731421" y="7132"/>
                </a:cubicBezTo>
                <a:cubicBezTo>
                  <a:pt x="725597" y="5413"/>
                  <a:pt x="703320" y="3256"/>
                  <a:pt x="698925" y="0"/>
                </a:cubicBezTo>
                <a:close/>
              </a:path>
              <a:path w="1120335" h="936618" stroke="0" extrusionOk="0">
                <a:moveTo>
                  <a:pt x="698925" y="0"/>
                </a:moveTo>
                <a:cubicBezTo>
                  <a:pt x="702223" y="58373"/>
                  <a:pt x="661791" y="137630"/>
                  <a:pt x="633228" y="238445"/>
                </a:cubicBezTo>
                <a:cubicBezTo>
                  <a:pt x="627366" y="268706"/>
                  <a:pt x="604695" y="278776"/>
                  <a:pt x="591929" y="281016"/>
                </a:cubicBezTo>
                <a:cubicBezTo>
                  <a:pt x="555932" y="289216"/>
                  <a:pt x="498527" y="299117"/>
                  <a:pt x="438743" y="325995"/>
                </a:cubicBezTo>
                <a:cubicBezTo>
                  <a:pt x="422278" y="332042"/>
                  <a:pt x="408111" y="333193"/>
                  <a:pt x="391848" y="325103"/>
                </a:cubicBezTo>
                <a:cubicBezTo>
                  <a:pt x="379476" y="315013"/>
                  <a:pt x="372389" y="317943"/>
                  <a:pt x="356037" y="307228"/>
                </a:cubicBezTo>
                <a:cubicBezTo>
                  <a:pt x="288888" y="261553"/>
                  <a:pt x="218177" y="261061"/>
                  <a:pt x="140198" y="299605"/>
                </a:cubicBezTo>
                <a:cubicBezTo>
                  <a:pt x="23215" y="345517"/>
                  <a:pt x="-37486" y="492685"/>
                  <a:pt x="16954" y="571572"/>
                </a:cubicBezTo>
                <a:cubicBezTo>
                  <a:pt x="82883" y="670889"/>
                  <a:pt x="210779" y="686256"/>
                  <a:pt x="311315" y="621365"/>
                </a:cubicBezTo>
                <a:cubicBezTo>
                  <a:pt x="393221" y="570493"/>
                  <a:pt x="447252" y="502702"/>
                  <a:pt x="423093" y="420321"/>
                </a:cubicBezTo>
                <a:cubicBezTo>
                  <a:pt x="424414" y="412982"/>
                  <a:pt x="425659" y="406718"/>
                  <a:pt x="426789" y="398032"/>
                </a:cubicBezTo>
                <a:cubicBezTo>
                  <a:pt x="430187" y="387603"/>
                  <a:pt x="438088" y="376246"/>
                  <a:pt x="448688" y="369993"/>
                </a:cubicBezTo>
                <a:cubicBezTo>
                  <a:pt x="480920" y="354744"/>
                  <a:pt x="537435" y="326928"/>
                  <a:pt x="586984" y="326530"/>
                </a:cubicBezTo>
                <a:cubicBezTo>
                  <a:pt x="606441" y="323436"/>
                  <a:pt x="618533" y="334548"/>
                  <a:pt x="625185" y="356530"/>
                </a:cubicBezTo>
                <a:cubicBezTo>
                  <a:pt x="629032" y="405886"/>
                  <a:pt x="609203" y="454123"/>
                  <a:pt x="597146" y="478985"/>
                </a:cubicBezTo>
                <a:cubicBezTo>
                  <a:pt x="592112" y="487364"/>
                  <a:pt x="581824" y="497074"/>
                  <a:pt x="571769" y="499134"/>
                </a:cubicBezTo>
                <a:cubicBezTo>
                  <a:pt x="569047" y="499716"/>
                  <a:pt x="553058" y="503883"/>
                  <a:pt x="546120" y="505286"/>
                </a:cubicBezTo>
                <a:cubicBezTo>
                  <a:pt x="468884" y="510073"/>
                  <a:pt x="406094" y="542004"/>
                  <a:pt x="367666" y="641871"/>
                </a:cubicBezTo>
                <a:cubicBezTo>
                  <a:pt x="314455" y="775639"/>
                  <a:pt x="345000" y="892878"/>
                  <a:pt x="454937" y="927479"/>
                </a:cubicBezTo>
                <a:cubicBezTo>
                  <a:pt x="553531" y="971523"/>
                  <a:pt x="656690" y="895597"/>
                  <a:pt x="708761" y="770076"/>
                </a:cubicBezTo>
                <a:cubicBezTo>
                  <a:pt x="743799" y="672459"/>
                  <a:pt x="718297" y="605802"/>
                  <a:pt x="674907" y="558556"/>
                </a:cubicBezTo>
                <a:cubicBezTo>
                  <a:pt x="674915" y="558563"/>
                  <a:pt x="674794" y="558524"/>
                  <a:pt x="674744" y="558467"/>
                </a:cubicBezTo>
                <a:cubicBezTo>
                  <a:pt x="670988" y="555020"/>
                  <a:pt x="667092" y="551193"/>
                  <a:pt x="663278" y="548258"/>
                </a:cubicBezTo>
                <a:cubicBezTo>
                  <a:pt x="654209" y="539114"/>
                  <a:pt x="641054" y="523713"/>
                  <a:pt x="637520" y="511660"/>
                </a:cubicBezTo>
                <a:cubicBezTo>
                  <a:pt x="641632" y="506542"/>
                  <a:pt x="657630" y="447646"/>
                  <a:pt x="675722" y="372980"/>
                </a:cubicBezTo>
                <a:cubicBezTo>
                  <a:pt x="677393" y="356677"/>
                  <a:pt x="694240" y="341325"/>
                  <a:pt x="712238" y="347303"/>
                </a:cubicBezTo>
                <a:cubicBezTo>
                  <a:pt x="729783" y="351116"/>
                  <a:pt x="745060" y="360840"/>
                  <a:pt x="756580" y="366382"/>
                </a:cubicBezTo>
                <a:cubicBezTo>
                  <a:pt x="765718" y="370599"/>
                  <a:pt x="775366" y="381011"/>
                  <a:pt x="773534" y="394288"/>
                </a:cubicBezTo>
                <a:cubicBezTo>
                  <a:pt x="773081" y="400617"/>
                  <a:pt x="773229" y="407224"/>
                  <a:pt x="772828" y="412921"/>
                </a:cubicBezTo>
                <a:cubicBezTo>
                  <a:pt x="724513" y="470902"/>
                  <a:pt x="705756" y="562976"/>
                  <a:pt x="768807" y="653907"/>
                </a:cubicBezTo>
                <a:cubicBezTo>
                  <a:pt x="850142" y="764039"/>
                  <a:pt x="966122" y="792409"/>
                  <a:pt x="1052626" y="746673"/>
                </a:cubicBezTo>
                <a:cubicBezTo>
                  <a:pt x="1148062" y="690317"/>
                  <a:pt x="1159027" y="572667"/>
                  <a:pt x="1069798" y="448538"/>
                </a:cubicBezTo>
                <a:cubicBezTo>
                  <a:pt x="1021070" y="374356"/>
                  <a:pt x="946161" y="344596"/>
                  <a:pt x="875857" y="351226"/>
                </a:cubicBezTo>
                <a:cubicBezTo>
                  <a:pt x="875862" y="351231"/>
                  <a:pt x="875792" y="351300"/>
                  <a:pt x="875694" y="351315"/>
                </a:cubicBezTo>
                <a:cubicBezTo>
                  <a:pt x="870463" y="352689"/>
                  <a:pt x="866849" y="353653"/>
                  <a:pt x="861185" y="354836"/>
                </a:cubicBezTo>
                <a:cubicBezTo>
                  <a:pt x="851952" y="355058"/>
                  <a:pt x="834543" y="354793"/>
                  <a:pt x="818963" y="350824"/>
                </a:cubicBezTo>
                <a:cubicBezTo>
                  <a:pt x="809650" y="348537"/>
                  <a:pt x="801938" y="343866"/>
                  <a:pt x="794673" y="338655"/>
                </a:cubicBezTo>
                <a:cubicBezTo>
                  <a:pt x="763702" y="318281"/>
                  <a:pt x="737797" y="308605"/>
                  <a:pt x="716423" y="303305"/>
                </a:cubicBezTo>
                <a:cubicBezTo>
                  <a:pt x="703339" y="300621"/>
                  <a:pt x="684309" y="276851"/>
                  <a:pt x="685449" y="248385"/>
                </a:cubicBezTo>
                <a:cubicBezTo>
                  <a:pt x="720718" y="176437"/>
                  <a:pt x="713742" y="68866"/>
                  <a:pt x="731421" y="7132"/>
                </a:cubicBezTo>
                <a:cubicBezTo>
                  <a:pt x="722763" y="4375"/>
                  <a:pt x="703308" y="-1150"/>
                  <a:pt x="698925" y="0"/>
                </a:cubicBezTo>
                <a:close/>
              </a:path>
            </a:pathLst>
          </a:custGeom>
          <a:solidFill>
            <a:srgbClr val="FF0000"/>
          </a:solidFill>
          <a:ln w="12700">
            <a:solidFill>
              <a:schemeClr val="tx1"/>
            </a:solidFill>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你们必须忍耐，使你们行完了神的旨意，…"/>
          <p:cNvSpPr txBox="1">
            <a:spLocks noGrp="1"/>
          </p:cNvSpPr>
          <p:nvPr>
            <p:ph type="title"/>
          </p:nvPr>
        </p:nvSpPr>
        <p:spPr>
          <a:xfrm>
            <a:off x="1270000" y="1498864"/>
            <a:ext cx="10464800" cy="5028672"/>
          </a:xfrm>
          <a:prstGeom prst="rect">
            <a:avLst/>
          </a:prstGeom>
          <a:effectLst>
            <a:outerShdw blurRad="50800" dist="63500" dir="2700000" rotWithShape="0">
              <a:srgbClr val="000000">
                <a:alpha val="50000"/>
              </a:srgbClr>
            </a:outerShdw>
          </a:effectLst>
        </p:spPr>
        <p:txBody>
          <a:bodyPr/>
          <a:lstStyle/>
          <a:p>
            <a:pPr algn="just">
              <a:defRPr sz="3200">
                <a:solidFill>
                  <a:srgbClr val="FFFB00"/>
                </a:solidFill>
                <a:effectLst>
                  <a:outerShdw blurRad="63500" dist="25400" dir="2700000" rotWithShape="0">
                    <a:srgbClr val="000000">
                      <a:alpha val="70000"/>
                    </a:srgbClr>
                  </a:outerShdw>
                </a:effectLst>
              </a:defRPr>
            </a:pPr>
            <a:r>
              <a:rPr sz="4200" b="1" dirty="0" err="1">
                <a:latin typeface="Microsoft YaHei" panose="020B0503020204020204" pitchFamily="34" charset="-122"/>
                <a:ea typeface="Microsoft YaHei" panose="020B0503020204020204" pitchFamily="34" charset="-122"/>
              </a:rPr>
              <a:t>你们必须忍耐，使你们行完了神的旨意</a:t>
            </a:r>
            <a:r>
              <a:rPr sz="4200" b="1" dirty="0">
                <a:latin typeface="Microsoft YaHei" panose="020B0503020204020204" pitchFamily="34" charset="-122"/>
                <a:ea typeface="Microsoft YaHei" panose="020B0503020204020204" pitchFamily="34" charset="-122"/>
              </a:rPr>
              <a:t>，</a:t>
            </a:r>
            <a:endParaRPr sz="4200" b="1" dirty="0">
              <a:latin typeface="Microsoft YaHei" panose="020B0503020204020204" pitchFamily="34" charset="-122"/>
              <a:ea typeface="Microsoft YaHei" panose="020B0503020204020204" pitchFamily="34" charset="-122"/>
            </a:endParaRPr>
          </a:p>
          <a:p>
            <a:pPr algn="just">
              <a:defRPr sz="3200">
                <a:solidFill>
                  <a:srgbClr val="FFFB00"/>
                </a:solidFill>
                <a:effectLst>
                  <a:outerShdw blurRad="63500" dist="25400" dir="2700000" rotWithShape="0">
                    <a:srgbClr val="000000">
                      <a:alpha val="70000"/>
                    </a:srgbClr>
                  </a:outerShdw>
                </a:effectLst>
              </a:defRPr>
            </a:pPr>
            <a:r>
              <a:rPr sz="4200" b="1" dirty="0" err="1">
                <a:latin typeface="Microsoft YaHei" panose="020B0503020204020204" pitchFamily="34" charset="-122"/>
                <a:ea typeface="Microsoft YaHei" panose="020B0503020204020204" pitchFamily="34" charset="-122"/>
              </a:rPr>
              <a:t>就可以得着所应许的</a:t>
            </a:r>
            <a:r>
              <a:rPr sz="4200" b="1" dirty="0">
                <a:latin typeface="Microsoft YaHei" panose="020B0503020204020204" pitchFamily="34" charset="-122"/>
                <a:ea typeface="Microsoft YaHei" panose="020B0503020204020204" pitchFamily="34" charset="-122"/>
              </a:rPr>
              <a:t>。</a:t>
            </a:r>
            <a:r>
              <a:rPr sz="2500" b="1" dirty="0">
                <a:latin typeface="Microsoft YaHei" panose="020B0503020204020204" pitchFamily="34" charset="-122"/>
                <a:ea typeface="Microsoft YaHei" panose="020B0503020204020204" pitchFamily="34" charset="-122"/>
                <a:cs typeface="Helvetica"/>
                <a:sym typeface="Helvetica"/>
              </a:rPr>
              <a:t>(</a:t>
            </a:r>
            <a:r>
              <a:rPr sz="2500" b="1" dirty="0" err="1">
                <a:latin typeface="Microsoft YaHei" panose="020B0503020204020204" pitchFamily="34" charset="-122"/>
                <a:ea typeface="Microsoft YaHei" panose="020B0503020204020204" pitchFamily="34" charset="-122"/>
                <a:cs typeface="Helvetica"/>
                <a:sym typeface="Helvetica"/>
              </a:rPr>
              <a:t>希伯来书</a:t>
            </a:r>
            <a:r>
              <a:rPr sz="2500" b="1" dirty="0">
                <a:latin typeface="Microsoft YaHei" panose="020B0503020204020204" pitchFamily="34" charset="-122"/>
                <a:ea typeface="Microsoft YaHei" panose="020B0503020204020204" pitchFamily="34" charset="-122"/>
                <a:cs typeface="Helvetica"/>
                <a:sym typeface="Helvetica"/>
              </a:rPr>
              <a:t> </a:t>
            </a:r>
            <a:r>
              <a:rPr sz="2500" b="1" dirty="0">
                <a:latin typeface="Microsoft YaHei" panose="020B0503020204020204" pitchFamily="34" charset="-122"/>
                <a:ea typeface="Microsoft YaHei" panose="020B0503020204020204" pitchFamily="34" charset="-122"/>
                <a:cs typeface="Original Garamond BT"/>
                <a:sym typeface="Original Garamond BT"/>
              </a:rPr>
              <a:t>10,36</a:t>
            </a:r>
            <a:r>
              <a:rPr sz="2500" dirty="0">
                <a:latin typeface="Helvetica"/>
                <a:ea typeface="Helvetica"/>
                <a:cs typeface="Helvetica"/>
                <a:sym typeface="Helvetica"/>
              </a:rPr>
              <a:t>)</a:t>
            </a:r>
            <a:endParaRPr sz="2500" dirty="0">
              <a:latin typeface="Helvetica"/>
              <a:ea typeface="Helvetica"/>
              <a:cs typeface="Helvetica"/>
              <a:sym typeface="Helvetica"/>
            </a:endParaRPr>
          </a:p>
          <a:p>
            <a:pPr algn="just">
              <a:defRPr sz="3200">
                <a:solidFill>
                  <a:srgbClr val="FFFB00"/>
                </a:solidFill>
                <a:effectLst>
                  <a:outerShdw blurRad="63500" dist="25400" dir="2700000" rotWithShape="0">
                    <a:srgbClr val="000000">
                      <a:alpha val="70000"/>
                    </a:srgbClr>
                  </a:outerShdw>
                </a:effectLst>
              </a:defRPr>
            </a:pPr>
            <a:endParaRPr sz="2500" dirty="0">
              <a:latin typeface="Helvetica"/>
              <a:ea typeface="Helvetica"/>
              <a:cs typeface="Helvetica"/>
              <a:sym typeface="Helvetica"/>
            </a:endParaRPr>
          </a:p>
          <a:p>
            <a:pPr algn="l">
              <a:defRPr sz="4200">
                <a:effectLst>
                  <a:outerShdw blurRad="63500" dist="25400" dir="2700000" rotWithShape="0">
                    <a:srgbClr val="000000">
                      <a:alpha val="70000"/>
                    </a:srgbClr>
                  </a:outerShdw>
                </a:effectLst>
                <a:latin typeface="Original Garamond BT"/>
                <a:ea typeface="Original Garamond BT"/>
                <a:cs typeface="Original Garamond BT"/>
                <a:sym typeface="Original Garamond BT"/>
              </a:defRPr>
            </a:pPr>
            <a:r>
              <a:rPr sz="4000" dirty="0">
                <a:latin typeface="Futura Medium" panose="020B0602020204020303" pitchFamily="34" charset="-79"/>
                <a:cs typeface="Futura Medium" panose="020B0602020204020303" pitchFamily="34" charset="-79"/>
              </a:rPr>
              <a:t>Was </a:t>
            </a:r>
            <a:r>
              <a:rPr sz="4000" dirty="0" err="1">
                <a:latin typeface="Futura Medium" panose="020B0602020204020303" pitchFamily="34" charset="-79"/>
                <a:cs typeface="Futura Medium" panose="020B0602020204020303" pitchFamily="34" charset="-79"/>
              </a:rPr>
              <a:t>ihr</a:t>
            </a:r>
            <a:r>
              <a:rPr sz="4000" dirty="0">
                <a:latin typeface="Futura Medium" panose="020B0602020204020303" pitchFamily="34" charset="-79"/>
                <a:cs typeface="Futura Medium" panose="020B0602020204020303" pitchFamily="34" charset="-79"/>
              </a:rPr>
              <a:t> </a:t>
            </a:r>
            <a:r>
              <a:rPr sz="4000" dirty="0" err="1">
                <a:latin typeface="Futura Medium" panose="020B0602020204020303" pitchFamily="34" charset="-79"/>
                <a:cs typeface="Futura Medium" panose="020B0602020204020303" pitchFamily="34" charset="-79"/>
              </a:rPr>
              <a:t>jetzt</a:t>
            </a:r>
            <a:r>
              <a:rPr sz="4000" dirty="0">
                <a:latin typeface="Futura Medium" panose="020B0602020204020303" pitchFamily="34" charset="-79"/>
                <a:cs typeface="Futura Medium" panose="020B0602020204020303" pitchFamily="34" charset="-79"/>
              </a:rPr>
              <a:t> </a:t>
            </a:r>
            <a:r>
              <a:rPr sz="4000" dirty="0" err="1">
                <a:latin typeface="Futura Medium" panose="020B0602020204020303" pitchFamily="34" charset="-79"/>
                <a:cs typeface="Futura Medium" panose="020B0602020204020303" pitchFamily="34" charset="-79"/>
              </a:rPr>
              <a:t>braucht</a:t>
            </a:r>
            <a:r>
              <a:rPr sz="4000" dirty="0">
                <a:latin typeface="Futura Medium" panose="020B0602020204020303" pitchFamily="34" charset="-79"/>
                <a:cs typeface="Futura Medium" panose="020B0602020204020303" pitchFamily="34" charset="-79"/>
              </a:rPr>
              <a:t>, </a:t>
            </a:r>
            <a:r>
              <a:rPr sz="4000" dirty="0" err="1">
                <a:latin typeface="Futura Medium" panose="020B0602020204020303" pitchFamily="34" charset="-79"/>
                <a:cs typeface="Futura Medium" panose="020B0602020204020303" pitchFamily="34" charset="-79"/>
              </a:rPr>
              <a:t>ist</a:t>
            </a:r>
            <a:r>
              <a:rPr sz="4000" dirty="0">
                <a:latin typeface="Futura Medium" panose="020B0602020204020303" pitchFamily="34" charset="-79"/>
                <a:cs typeface="Futura Medium" panose="020B0602020204020303" pitchFamily="34" charset="-79"/>
              </a:rPr>
              <a:t> Geduld. Tut, was </a:t>
            </a:r>
            <a:endParaRPr sz="4000" dirty="0">
              <a:latin typeface="Futura Medium" panose="020B0602020204020303" pitchFamily="34" charset="-79"/>
              <a:cs typeface="Futura Medium" panose="020B0602020204020303" pitchFamily="34" charset="-79"/>
            </a:endParaRPr>
          </a:p>
          <a:p>
            <a:pPr algn="l">
              <a:lnSpc>
                <a:spcPct val="90000"/>
              </a:lnSpc>
              <a:defRPr sz="4200">
                <a:effectLst>
                  <a:outerShdw blurRad="63500" dist="25400" dir="2700000" rotWithShape="0">
                    <a:srgbClr val="000000">
                      <a:alpha val="70000"/>
                    </a:srgbClr>
                  </a:outerShdw>
                </a:effectLst>
                <a:latin typeface="Original Garamond BT"/>
                <a:ea typeface="Original Garamond BT"/>
                <a:cs typeface="Original Garamond BT"/>
                <a:sym typeface="Original Garamond BT"/>
              </a:defRPr>
            </a:pPr>
            <a:r>
              <a:rPr sz="4000" dirty="0">
                <a:latin typeface="Futura Medium" panose="020B0602020204020303" pitchFamily="34" charset="-79"/>
                <a:cs typeface="Futura Medium" panose="020B0602020204020303" pitchFamily="34" charset="-79"/>
              </a:rPr>
              <a:t>Gott will – </a:t>
            </a:r>
            <a:r>
              <a:rPr sz="4000" dirty="0" err="1">
                <a:latin typeface="Futura Medium" panose="020B0602020204020303" pitchFamily="34" charset="-79"/>
                <a:cs typeface="Futura Medium" panose="020B0602020204020303" pitchFamily="34" charset="-79"/>
              </a:rPr>
              <a:t>dann</a:t>
            </a:r>
            <a:r>
              <a:rPr sz="4000" dirty="0">
                <a:latin typeface="Futura Medium" panose="020B0602020204020303" pitchFamily="34" charset="-79"/>
                <a:cs typeface="Futura Medium" panose="020B0602020204020303" pitchFamily="34" charset="-79"/>
              </a:rPr>
              <a:t> </a:t>
            </a:r>
            <a:r>
              <a:rPr sz="4000" dirty="0" err="1">
                <a:latin typeface="Futura Medium" panose="020B0602020204020303" pitchFamily="34" charset="-79"/>
                <a:cs typeface="Futura Medium" panose="020B0602020204020303" pitchFamily="34" charset="-79"/>
              </a:rPr>
              <a:t>werdet</a:t>
            </a:r>
            <a:r>
              <a:rPr sz="4000" dirty="0">
                <a:latin typeface="Futura Medium" panose="020B0602020204020303" pitchFamily="34" charset="-79"/>
                <a:cs typeface="Futura Medium" panose="020B0602020204020303" pitchFamily="34" charset="-79"/>
              </a:rPr>
              <a:t> </a:t>
            </a:r>
            <a:r>
              <a:rPr sz="4000" dirty="0" err="1">
                <a:latin typeface="Futura Medium" panose="020B0602020204020303" pitchFamily="34" charset="-79"/>
                <a:cs typeface="Futura Medium" panose="020B0602020204020303" pitchFamily="34" charset="-79"/>
              </a:rPr>
              <a:t>ihr</a:t>
            </a:r>
            <a:r>
              <a:rPr sz="4000" dirty="0">
                <a:latin typeface="Futura Medium" panose="020B0602020204020303" pitchFamily="34" charset="-79"/>
                <a:cs typeface="Futura Medium" panose="020B0602020204020303" pitchFamily="34" charset="-79"/>
              </a:rPr>
              <a:t> </a:t>
            </a:r>
            <a:r>
              <a:rPr sz="4000" dirty="0" err="1">
                <a:latin typeface="Futura Medium" panose="020B0602020204020303" pitchFamily="34" charset="-79"/>
                <a:cs typeface="Futura Medium" panose="020B0602020204020303" pitchFamily="34" charset="-79"/>
              </a:rPr>
              <a:t>erhalten</a:t>
            </a:r>
            <a:r>
              <a:rPr sz="4000" dirty="0">
                <a:latin typeface="Futura Medium" panose="020B0602020204020303" pitchFamily="34" charset="-79"/>
                <a:cs typeface="Futura Medium" panose="020B0602020204020303" pitchFamily="34" charset="-79"/>
              </a:rPr>
              <a:t>, was er </a:t>
            </a:r>
            <a:r>
              <a:rPr sz="4000" dirty="0" err="1">
                <a:latin typeface="Futura Medium" panose="020B0602020204020303" pitchFamily="34" charset="-79"/>
                <a:cs typeface="Futura Medium" panose="020B0602020204020303" pitchFamily="34" charset="-79"/>
              </a:rPr>
              <a:t>versprochen</a:t>
            </a:r>
            <a:r>
              <a:rPr sz="4000" dirty="0">
                <a:latin typeface="Futura Medium" panose="020B0602020204020303" pitchFamily="34" charset="-79"/>
                <a:cs typeface="Futura Medium" panose="020B0602020204020303" pitchFamily="34" charset="-79"/>
              </a:rPr>
              <a:t> hat.</a:t>
            </a:r>
            <a:r>
              <a:rPr sz="2500" dirty="0"/>
              <a:t> (</a:t>
            </a:r>
            <a:r>
              <a:rPr sz="2500" dirty="0" err="1"/>
              <a:t>Hebräer</a:t>
            </a:r>
            <a:r>
              <a:rPr sz="2500" dirty="0"/>
              <a:t> 10,36, Basis B)</a:t>
            </a:r>
            <a:endParaRPr sz="2500" dirty="0"/>
          </a:p>
        </p:txBody>
      </p:sp>
      <p:pic>
        <p:nvPicPr>
          <p:cNvPr id="187" name="煙火 煙火" descr="煙火 煙火"/>
          <p:cNvPicPr/>
          <p:nvPr/>
        </p:nvPicPr>
        <p:blipFill>
          <a:blip r:embed="rId1"/>
          <a:stretch>
            <a:fillRect/>
          </a:stretch>
        </p:blipFill>
        <p:spPr>
          <a:xfrm>
            <a:off x="8603015" y="6278274"/>
            <a:ext cx="1827037" cy="1998776"/>
          </a:xfrm>
          <a:prstGeom prst="rect">
            <a:avLst/>
          </a:prstGeom>
          <a:noFill/>
          <a:ln>
            <a:noFill/>
          </a:ln>
          <a:effectLst>
            <a:outerShdw blurRad="63500" dir="16200000" rotWithShape="0">
              <a:srgbClr val="000000">
                <a:alpha val="50000"/>
              </a:srgbClr>
            </a:outerShdw>
          </a:effectLst>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默想…"/>
          <p:cNvSpPr txBox="1">
            <a:spLocks noGrp="1"/>
          </p:cNvSpPr>
          <p:nvPr>
            <p:ph type="title"/>
          </p:nvPr>
        </p:nvSpPr>
        <p:spPr>
          <a:prstGeom prst="rect">
            <a:avLst/>
          </a:prstGeom>
          <a:effectLst>
            <a:outerShdw blurRad="50800" dist="76200" dir="2700000" rotWithShape="0">
              <a:srgbClr val="000000">
                <a:alpha val="52999"/>
              </a:srgbClr>
            </a:outerShdw>
          </a:effectLst>
        </p:spPr>
        <p:txBody>
          <a:bodyPr/>
          <a:lstStyle/>
          <a:p>
            <a:pPr>
              <a:defRPr sz="8400">
                <a:solidFill>
                  <a:srgbClr val="FFFB00"/>
                </a:solidFill>
                <a:latin typeface="Beirut Regular" panose="00000600000000000000"/>
                <a:ea typeface="Beirut Regular" panose="00000600000000000000"/>
                <a:cs typeface="Beirut Regular" panose="00000600000000000000"/>
                <a:sym typeface="Beirut Regular" panose="00000600000000000000"/>
              </a:defRPr>
            </a:pPr>
            <a:r>
              <a:rPr b="1" dirty="0" err="1">
                <a:latin typeface="Microsoft YaHei" panose="020B0503020204020204" pitchFamily="34" charset="-122"/>
                <a:ea typeface="Microsoft YaHei" panose="020B0503020204020204" pitchFamily="34" charset="-122"/>
              </a:rPr>
              <a:t>默想</a:t>
            </a:r>
            <a:endParaRPr b="1" dirty="0">
              <a:latin typeface="Microsoft YaHei" panose="020B0503020204020204" pitchFamily="34" charset="-122"/>
              <a:ea typeface="Microsoft YaHei" panose="020B0503020204020204" pitchFamily="34" charset="-122"/>
            </a:endParaRPr>
          </a:p>
          <a:p>
            <a:pPr>
              <a:defRPr sz="4200">
                <a:latin typeface="Beirut Regular" panose="00000600000000000000"/>
                <a:ea typeface="Beirut Regular" panose="00000600000000000000"/>
                <a:cs typeface="Beirut Regular" panose="00000600000000000000"/>
                <a:sym typeface="Beirut Regular" panose="00000600000000000000"/>
              </a:defRPr>
            </a:pPr>
            <a:r>
              <a:rPr b="1" dirty="0">
                <a:latin typeface="Microsoft YaHei" panose="020B0503020204020204" pitchFamily="34" charset="-122"/>
                <a:ea typeface="Microsoft YaHei" panose="020B0503020204020204" pitchFamily="34" charset="-122"/>
              </a:rPr>
              <a:t> </a:t>
            </a:r>
            <a:r>
              <a:rPr b="1" dirty="0" err="1">
                <a:latin typeface="Microsoft YaHei" panose="020B0503020204020204" pitchFamily="34" charset="-122"/>
                <a:ea typeface="Microsoft YaHei" panose="020B0503020204020204" pitchFamily="34" charset="-122"/>
              </a:rPr>
              <a:t>Nachdenken</a:t>
            </a:r>
            <a:endParaRPr b="1" dirty="0">
              <a:latin typeface="Microsoft YaHei" panose="020B0503020204020204" pitchFamily="34" charset="-122"/>
              <a:ea typeface="Microsoft YaHei" panose="020B0503020204020204" pitchFamily="34" charset="-122"/>
            </a:endParaRPr>
          </a:p>
        </p:txBody>
      </p:sp>
      <p:sp>
        <p:nvSpPr>
          <p:cNvPr id="190" name="雛菊"/>
          <p:cNvSpPr/>
          <p:nvPr/>
        </p:nvSpPr>
        <p:spPr>
          <a:xfrm>
            <a:off x="7603077" y="2844789"/>
            <a:ext cx="1269980" cy="1270021"/>
          </a:xfrm>
          <a:custGeom>
            <a:avLst/>
            <a:gdLst/>
            <a:ahLst/>
            <a:cxnLst>
              <a:cxn ang="0">
                <a:pos x="wd2" y="hd2"/>
              </a:cxn>
              <a:cxn ang="5400000">
                <a:pos x="wd2" y="hd2"/>
              </a:cxn>
              <a:cxn ang="10800000">
                <a:pos x="wd2" y="hd2"/>
              </a:cxn>
              <a:cxn ang="16200000">
                <a:pos x="wd2" y="hd2"/>
              </a:cxn>
            </a:cxnLst>
            <a:rect l="0" t="0" r="r" b="b"/>
            <a:pathLst>
              <a:path w="21517" h="21559" extrusionOk="0">
                <a:moveTo>
                  <a:pt x="10759" y="0"/>
                </a:moveTo>
                <a:cubicBezTo>
                  <a:pt x="10643" y="0"/>
                  <a:pt x="10528" y="40"/>
                  <a:pt x="10436" y="123"/>
                </a:cubicBezTo>
                <a:cubicBezTo>
                  <a:pt x="9006" y="1411"/>
                  <a:pt x="9125" y="4051"/>
                  <a:pt x="9542" y="6219"/>
                </a:cubicBezTo>
                <a:cubicBezTo>
                  <a:pt x="8821" y="4132"/>
                  <a:pt x="7607" y="1785"/>
                  <a:pt x="5726" y="1386"/>
                </a:cubicBezTo>
                <a:cubicBezTo>
                  <a:pt x="5484" y="1335"/>
                  <a:pt x="5242" y="1476"/>
                  <a:pt x="5166" y="1711"/>
                </a:cubicBezTo>
                <a:cubicBezTo>
                  <a:pt x="4561" y="3571"/>
                  <a:pt x="6034" y="5837"/>
                  <a:pt x="7499" y="7514"/>
                </a:cubicBezTo>
                <a:cubicBezTo>
                  <a:pt x="5826" y="6046"/>
                  <a:pt x="3564" y="4570"/>
                  <a:pt x="1708" y="5176"/>
                </a:cubicBezTo>
                <a:cubicBezTo>
                  <a:pt x="1473" y="5253"/>
                  <a:pt x="1334" y="5495"/>
                  <a:pt x="1385" y="5737"/>
                </a:cubicBezTo>
                <a:cubicBezTo>
                  <a:pt x="1783" y="7622"/>
                  <a:pt x="4124" y="8838"/>
                  <a:pt x="6206" y="9560"/>
                </a:cubicBezTo>
                <a:cubicBezTo>
                  <a:pt x="4043" y="9143"/>
                  <a:pt x="1409" y="9024"/>
                  <a:pt x="124" y="10456"/>
                </a:cubicBezTo>
                <a:cubicBezTo>
                  <a:pt x="-41" y="10640"/>
                  <a:pt x="-41" y="10919"/>
                  <a:pt x="124" y="11103"/>
                </a:cubicBezTo>
                <a:cubicBezTo>
                  <a:pt x="1409" y="12536"/>
                  <a:pt x="4043" y="12416"/>
                  <a:pt x="6206" y="11999"/>
                </a:cubicBezTo>
                <a:cubicBezTo>
                  <a:pt x="4124" y="12722"/>
                  <a:pt x="1783" y="13938"/>
                  <a:pt x="1385" y="15823"/>
                </a:cubicBezTo>
                <a:cubicBezTo>
                  <a:pt x="1334" y="16064"/>
                  <a:pt x="1473" y="16307"/>
                  <a:pt x="1708" y="16383"/>
                </a:cubicBezTo>
                <a:cubicBezTo>
                  <a:pt x="3564" y="16989"/>
                  <a:pt x="5826" y="15514"/>
                  <a:pt x="7499" y="14046"/>
                </a:cubicBezTo>
                <a:cubicBezTo>
                  <a:pt x="6034" y="15722"/>
                  <a:pt x="4561" y="17988"/>
                  <a:pt x="5166" y="19848"/>
                </a:cubicBezTo>
                <a:cubicBezTo>
                  <a:pt x="5242" y="20083"/>
                  <a:pt x="5484" y="20223"/>
                  <a:pt x="5726" y="20172"/>
                </a:cubicBezTo>
                <a:cubicBezTo>
                  <a:pt x="7607" y="19772"/>
                  <a:pt x="8821" y="17427"/>
                  <a:pt x="9542" y="15341"/>
                </a:cubicBezTo>
                <a:cubicBezTo>
                  <a:pt x="9125" y="17509"/>
                  <a:pt x="9006" y="20147"/>
                  <a:pt x="10436" y="21435"/>
                </a:cubicBezTo>
                <a:cubicBezTo>
                  <a:pt x="10620" y="21600"/>
                  <a:pt x="10898" y="21600"/>
                  <a:pt x="11082" y="21435"/>
                </a:cubicBezTo>
                <a:cubicBezTo>
                  <a:pt x="12512" y="20147"/>
                  <a:pt x="12393" y="17509"/>
                  <a:pt x="11976" y="15341"/>
                </a:cubicBezTo>
                <a:cubicBezTo>
                  <a:pt x="12697" y="17427"/>
                  <a:pt x="13911" y="19772"/>
                  <a:pt x="15792" y="20172"/>
                </a:cubicBezTo>
                <a:cubicBezTo>
                  <a:pt x="16034" y="20223"/>
                  <a:pt x="16276" y="20083"/>
                  <a:pt x="16352" y="19848"/>
                </a:cubicBezTo>
                <a:cubicBezTo>
                  <a:pt x="16957" y="17988"/>
                  <a:pt x="15484" y="15722"/>
                  <a:pt x="14019" y="14046"/>
                </a:cubicBezTo>
                <a:cubicBezTo>
                  <a:pt x="15692" y="15514"/>
                  <a:pt x="17954" y="16989"/>
                  <a:pt x="19810" y="16383"/>
                </a:cubicBezTo>
                <a:cubicBezTo>
                  <a:pt x="20045" y="16307"/>
                  <a:pt x="20184" y="16064"/>
                  <a:pt x="20133" y="15823"/>
                </a:cubicBezTo>
                <a:cubicBezTo>
                  <a:pt x="19735" y="13938"/>
                  <a:pt x="17394" y="12722"/>
                  <a:pt x="15312" y="11999"/>
                </a:cubicBezTo>
                <a:cubicBezTo>
                  <a:pt x="17475" y="12416"/>
                  <a:pt x="20109" y="12536"/>
                  <a:pt x="21394" y="11103"/>
                </a:cubicBezTo>
                <a:cubicBezTo>
                  <a:pt x="21559" y="10919"/>
                  <a:pt x="21559" y="10640"/>
                  <a:pt x="21394" y="10456"/>
                </a:cubicBezTo>
                <a:cubicBezTo>
                  <a:pt x="20109" y="9024"/>
                  <a:pt x="17475" y="9143"/>
                  <a:pt x="15312" y="9560"/>
                </a:cubicBezTo>
                <a:cubicBezTo>
                  <a:pt x="17394" y="8838"/>
                  <a:pt x="19735" y="7620"/>
                  <a:pt x="20133" y="5735"/>
                </a:cubicBezTo>
                <a:cubicBezTo>
                  <a:pt x="20184" y="5493"/>
                  <a:pt x="20045" y="5253"/>
                  <a:pt x="19810" y="5176"/>
                </a:cubicBezTo>
                <a:cubicBezTo>
                  <a:pt x="17954" y="4570"/>
                  <a:pt x="15692" y="6046"/>
                  <a:pt x="14019" y="7514"/>
                </a:cubicBezTo>
                <a:cubicBezTo>
                  <a:pt x="15484" y="5837"/>
                  <a:pt x="16957" y="3571"/>
                  <a:pt x="16352" y="1711"/>
                </a:cubicBezTo>
                <a:cubicBezTo>
                  <a:pt x="16276" y="1476"/>
                  <a:pt x="16034" y="1335"/>
                  <a:pt x="15792" y="1386"/>
                </a:cubicBezTo>
                <a:cubicBezTo>
                  <a:pt x="13911" y="1785"/>
                  <a:pt x="12697" y="4132"/>
                  <a:pt x="11976" y="6219"/>
                </a:cubicBezTo>
                <a:cubicBezTo>
                  <a:pt x="12393" y="4051"/>
                  <a:pt x="12512" y="1411"/>
                  <a:pt x="11082" y="123"/>
                </a:cubicBezTo>
                <a:cubicBezTo>
                  <a:pt x="10990" y="40"/>
                  <a:pt x="10875" y="0"/>
                  <a:pt x="10759" y="0"/>
                </a:cubicBezTo>
                <a:close/>
                <a:moveTo>
                  <a:pt x="10759" y="9129"/>
                </a:moveTo>
                <a:cubicBezTo>
                  <a:pt x="11669" y="9129"/>
                  <a:pt x="12407" y="9868"/>
                  <a:pt x="12407" y="10780"/>
                </a:cubicBezTo>
                <a:cubicBezTo>
                  <a:pt x="12407" y="11691"/>
                  <a:pt x="11668" y="12429"/>
                  <a:pt x="10759" y="12429"/>
                </a:cubicBezTo>
                <a:cubicBezTo>
                  <a:pt x="9849" y="12429"/>
                  <a:pt x="9111" y="11691"/>
                  <a:pt x="9111" y="10780"/>
                </a:cubicBezTo>
                <a:cubicBezTo>
                  <a:pt x="9111" y="9868"/>
                  <a:pt x="9849" y="9129"/>
                  <a:pt x="10759" y="9129"/>
                </a:cubicBezTo>
                <a:close/>
              </a:path>
            </a:pathLst>
          </a:custGeom>
          <a:solidFill>
            <a:schemeClr val="accent2">
              <a:hueOff val="1462849"/>
              <a:satOff val="-6596"/>
              <a:lumOff val="-35579"/>
            </a:schemeClr>
          </a:solid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信靠上帝」也意谓「忍耐上帝」…"/>
          <p:cNvSpPr txBox="1">
            <a:spLocks noGrp="1"/>
          </p:cNvSpPr>
          <p:nvPr>
            <p:ph type="title"/>
          </p:nvPr>
        </p:nvSpPr>
        <p:spPr>
          <a:xfrm>
            <a:off x="1422400" y="3369733"/>
            <a:ext cx="10570237" cy="2540001"/>
          </a:xfrm>
          <a:prstGeom prst="rect">
            <a:avLst/>
          </a:prstGeom>
          <a:effectLst>
            <a:outerShdw blurRad="50800" dist="63500" dir="2700000" rotWithShape="0">
              <a:srgbClr val="000000">
                <a:alpha val="50000"/>
              </a:srgbClr>
            </a:outerShdw>
          </a:effectLst>
        </p:spPr>
        <p:txBody>
          <a:bodyPr/>
          <a:lstStyle/>
          <a:p>
            <a:pPr algn="l" defTabSz="365760">
              <a:lnSpc>
                <a:spcPct val="110000"/>
              </a:lnSpc>
              <a:defRPr sz="5440">
                <a:solidFill>
                  <a:srgbClr val="FFFB00"/>
                </a:solidFill>
                <a:latin typeface="Beirut Regular" panose="00000600000000000000"/>
                <a:ea typeface="Beirut Regular" panose="00000600000000000000"/>
                <a:cs typeface="Beirut Regular" panose="00000600000000000000"/>
                <a:sym typeface="Beirut Regular" panose="00000600000000000000"/>
              </a:defRPr>
            </a:pPr>
            <a:r>
              <a:rPr b="1" dirty="0">
                <a:latin typeface="Microsoft YaHei" panose="020B0503020204020204" pitchFamily="34" charset="-122"/>
                <a:ea typeface="Microsoft YaHei" panose="020B0503020204020204" pitchFamily="34" charset="-122"/>
              </a:rPr>
              <a:t>「</a:t>
            </a:r>
            <a:r>
              <a:rPr b="1" dirty="0" err="1">
                <a:latin typeface="Microsoft YaHei" panose="020B0503020204020204" pitchFamily="34" charset="-122"/>
                <a:ea typeface="Microsoft YaHei" panose="020B0503020204020204" pitchFamily="34" charset="-122"/>
              </a:rPr>
              <a:t>信靠上帝」也意谓「忍耐上帝</a:t>
            </a:r>
            <a:r>
              <a:rPr b="1" dirty="0">
                <a:latin typeface="Microsoft YaHei" panose="020B0503020204020204" pitchFamily="34" charset="-122"/>
                <a:ea typeface="Microsoft YaHei" panose="020B0503020204020204" pitchFamily="34" charset="-122"/>
              </a:rPr>
              <a:t>」</a:t>
            </a:r>
            <a:endParaRPr b="1" dirty="0">
              <a:latin typeface="Microsoft YaHei" panose="020B0503020204020204" pitchFamily="34" charset="-122"/>
              <a:ea typeface="Microsoft YaHei" panose="020B0503020204020204" pitchFamily="34" charset="-122"/>
            </a:endParaRPr>
          </a:p>
          <a:p>
            <a:pPr defTabSz="365760">
              <a:defRPr sz="3360">
                <a:latin typeface="Beirut Regular" panose="00000600000000000000"/>
                <a:ea typeface="Beirut Regular" panose="00000600000000000000"/>
                <a:cs typeface="Beirut Regular" panose="00000600000000000000"/>
                <a:sym typeface="Beirut Regular" panose="00000600000000000000"/>
              </a:defRPr>
            </a:pPr>
            <a:r>
              <a:rPr sz="3600" dirty="0" err="1">
                <a:latin typeface="Futura Medium" panose="020B0602020204020303" pitchFamily="34" charset="-79"/>
                <a:ea typeface="Microsoft YaHei" panose="020B0503020204020204" pitchFamily="34" charset="-122"/>
                <a:cs typeface="Futura Medium" panose="020B0602020204020303" pitchFamily="34" charset="-79"/>
              </a:rPr>
              <a:t>Glaube</a:t>
            </a:r>
            <a:r>
              <a:rPr sz="3600" dirty="0">
                <a:latin typeface="Futura Medium" panose="020B0602020204020303" pitchFamily="34" charset="-79"/>
                <a:ea typeface="Microsoft YaHei" panose="020B0503020204020204" pitchFamily="34" charset="-122"/>
                <a:cs typeface="Futura Medium" panose="020B0602020204020303" pitchFamily="34" charset="-79"/>
              </a:rPr>
              <a:t> an Gott</a:t>
            </a:r>
            <a:r>
              <a:rPr sz="3600" dirty="0">
                <a:latin typeface="ORIGINAL GARAMOND BT" panose="02020602050306020403" pitchFamily="18" charset="0"/>
                <a:ea typeface="Microsoft YaHei" panose="020B0503020204020204" pitchFamily="34" charset="-122"/>
                <a:cs typeface="Futura Medium" panose="020B0602020204020303" pitchFamily="34" charset="-79"/>
              </a:rPr>
              <a:t> </a:t>
            </a:r>
            <a:r>
              <a:rPr sz="2800" dirty="0" err="1">
                <a:latin typeface="Futura Medium" panose="020B0602020204020303" pitchFamily="34" charset="-79"/>
                <a:ea typeface="Microsoft YaHei" panose="020B0503020204020204" pitchFamily="34" charset="-122"/>
                <a:cs typeface="Futura Medium" panose="020B0602020204020303" pitchFamily="34" charset="-79"/>
              </a:rPr>
              <a:t>heißt</a:t>
            </a:r>
            <a:r>
              <a:rPr sz="2800" dirty="0">
                <a:latin typeface="Futura Medium" panose="020B0602020204020303" pitchFamily="34" charset="-79"/>
                <a:ea typeface="Microsoft YaHei" panose="020B0503020204020204" pitchFamily="34" charset="-122"/>
                <a:cs typeface="Futura Medium" panose="020B0602020204020303" pitchFamily="34" charset="-79"/>
              </a:rPr>
              <a:t> </a:t>
            </a:r>
            <a:r>
              <a:rPr sz="2800" dirty="0" err="1">
                <a:latin typeface="Futura Medium" panose="020B0602020204020303" pitchFamily="34" charset="-79"/>
                <a:ea typeface="Microsoft YaHei" panose="020B0503020204020204" pitchFamily="34" charset="-122"/>
                <a:cs typeface="Futura Medium" panose="020B0602020204020303" pitchFamily="34" charset="-79"/>
              </a:rPr>
              <a:t>auch</a:t>
            </a:r>
            <a:r>
              <a:rPr sz="2800" dirty="0">
                <a:latin typeface="Futura Medium" panose="020B0602020204020303" pitchFamily="34" charset="-79"/>
                <a:ea typeface="Microsoft YaHei" panose="020B0503020204020204" pitchFamily="34" charset="-122"/>
                <a:cs typeface="Futura Medium" panose="020B0602020204020303" pitchFamily="34" charset="-79"/>
              </a:rPr>
              <a:t> </a:t>
            </a:r>
            <a:r>
              <a:rPr sz="3600" dirty="0">
                <a:latin typeface="Futura Medium" panose="020B0602020204020303" pitchFamily="34" charset="-79"/>
                <a:ea typeface="Microsoft YaHei" panose="020B0503020204020204" pitchFamily="34" charset="-122"/>
                <a:cs typeface="Futura Medium" panose="020B0602020204020303" pitchFamily="34" charset="-79"/>
              </a:rPr>
              <a:t>Gott </a:t>
            </a:r>
            <a:r>
              <a:rPr sz="3600" dirty="0" err="1">
                <a:latin typeface="Futura Medium" panose="020B0602020204020303" pitchFamily="34" charset="-79"/>
                <a:ea typeface="Microsoft YaHei" panose="020B0503020204020204" pitchFamily="34" charset="-122"/>
                <a:cs typeface="Futura Medium" panose="020B0602020204020303" pitchFamily="34" charset="-79"/>
              </a:rPr>
              <a:t>zu</a:t>
            </a:r>
            <a:r>
              <a:rPr sz="3600" dirty="0">
                <a:latin typeface="Futura Medium" panose="020B0602020204020303" pitchFamily="34" charset="-79"/>
                <a:ea typeface="Microsoft YaHei" panose="020B0503020204020204" pitchFamily="34" charset="-122"/>
                <a:cs typeface="Futura Medium" panose="020B0602020204020303" pitchFamily="34" charset="-79"/>
              </a:rPr>
              <a:t> </a:t>
            </a:r>
            <a:r>
              <a:rPr sz="3600" dirty="0" err="1">
                <a:latin typeface="Futura Medium" panose="020B0602020204020303" pitchFamily="34" charset="-79"/>
                <a:ea typeface="Microsoft YaHei" panose="020B0503020204020204" pitchFamily="34" charset="-122"/>
                <a:cs typeface="Futura Medium" panose="020B0602020204020303" pitchFamily="34" charset="-79"/>
              </a:rPr>
              <a:t>erdulden</a:t>
            </a:r>
            <a:endParaRPr sz="3600" dirty="0">
              <a:latin typeface="ORIGINAL GARAMOND BT" panose="02020602050306020403" pitchFamily="18" charset="0"/>
              <a:ea typeface="Microsoft YaHei" panose="020B0503020204020204" pitchFamily="34" charset="-122"/>
              <a:cs typeface="Futura Medium" panose="020B0602020204020303" pitchFamily="34" charset="-79"/>
            </a:endParaRPr>
          </a:p>
        </p:txBody>
      </p:sp>
      <p:sp>
        <p:nvSpPr>
          <p:cNvPr id="193" name="陽光"/>
          <p:cNvSpPr/>
          <p:nvPr/>
        </p:nvSpPr>
        <p:spPr>
          <a:xfrm>
            <a:off x="2768600" y="2108200"/>
            <a:ext cx="1270000" cy="127000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9464" y="4077"/>
                </a:lnTo>
                <a:lnTo>
                  <a:pt x="6667" y="824"/>
                </a:lnTo>
                <a:lnTo>
                  <a:pt x="6991" y="5101"/>
                </a:lnTo>
                <a:lnTo>
                  <a:pt x="3164" y="3164"/>
                </a:lnTo>
                <a:lnTo>
                  <a:pt x="5100" y="6993"/>
                </a:lnTo>
                <a:lnTo>
                  <a:pt x="822" y="6667"/>
                </a:lnTo>
                <a:lnTo>
                  <a:pt x="4077" y="9464"/>
                </a:lnTo>
                <a:lnTo>
                  <a:pt x="0" y="10800"/>
                </a:lnTo>
                <a:lnTo>
                  <a:pt x="4077" y="12138"/>
                </a:lnTo>
                <a:lnTo>
                  <a:pt x="822" y="14934"/>
                </a:lnTo>
                <a:lnTo>
                  <a:pt x="5100" y="14609"/>
                </a:lnTo>
                <a:lnTo>
                  <a:pt x="3164" y="18438"/>
                </a:lnTo>
                <a:lnTo>
                  <a:pt x="6991" y="16500"/>
                </a:lnTo>
                <a:lnTo>
                  <a:pt x="6667" y="20778"/>
                </a:lnTo>
                <a:lnTo>
                  <a:pt x="9464" y="17525"/>
                </a:lnTo>
                <a:lnTo>
                  <a:pt x="10800" y="21600"/>
                </a:lnTo>
                <a:lnTo>
                  <a:pt x="12138" y="17525"/>
                </a:lnTo>
                <a:lnTo>
                  <a:pt x="14933" y="20778"/>
                </a:lnTo>
                <a:lnTo>
                  <a:pt x="14609" y="16500"/>
                </a:lnTo>
                <a:lnTo>
                  <a:pt x="18438" y="18438"/>
                </a:lnTo>
                <a:lnTo>
                  <a:pt x="16500" y="14609"/>
                </a:lnTo>
                <a:lnTo>
                  <a:pt x="20778" y="14934"/>
                </a:lnTo>
                <a:lnTo>
                  <a:pt x="17523" y="12138"/>
                </a:lnTo>
                <a:lnTo>
                  <a:pt x="21600" y="10800"/>
                </a:lnTo>
                <a:lnTo>
                  <a:pt x="17523" y="9464"/>
                </a:lnTo>
                <a:lnTo>
                  <a:pt x="20778" y="6667"/>
                </a:lnTo>
                <a:lnTo>
                  <a:pt x="16500" y="6993"/>
                </a:lnTo>
                <a:lnTo>
                  <a:pt x="18438" y="3164"/>
                </a:lnTo>
                <a:lnTo>
                  <a:pt x="14609" y="5101"/>
                </a:lnTo>
                <a:lnTo>
                  <a:pt x="14933" y="824"/>
                </a:lnTo>
                <a:lnTo>
                  <a:pt x="12138" y="4077"/>
                </a:lnTo>
                <a:lnTo>
                  <a:pt x="10800" y="0"/>
                </a:lnTo>
                <a:close/>
                <a:moveTo>
                  <a:pt x="10800" y="5098"/>
                </a:moveTo>
                <a:cubicBezTo>
                  <a:pt x="13950" y="5098"/>
                  <a:pt x="16504" y="7650"/>
                  <a:pt x="16504" y="10800"/>
                </a:cubicBezTo>
                <a:cubicBezTo>
                  <a:pt x="16504" y="13950"/>
                  <a:pt x="13950" y="16504"/>
                  <a:pt x="10800" y="16504"/>
                </a:cubicBezTo>
                <a:cubicBezTo>
                  <a:pt x="7650" y="16504"/>
                  <a:pt x="5096" y="13950"/>
                  <a:pt x="5096" y="10800"/>
                </a:cubicBezTo>
                <a:cubicBezTo>
                  <a:pt x="5096" y="7650"/>
                  <a:pt x="7650" y="5098"/>
                  <a:pt x="10800" y="5098"/>
                </a:cubicBezTo>
                <a:close/>
              </a:path>
            </a:pathLst>
          </a:custGeom>
          <a:blipFill>
            <a:blip r:embed="rId1"/>
          </a:blip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
        <p:nvSpPr>
          <p:cNvPr id="194" name="雪花"/>
          <p:cNvSpPr/>
          <p:nvPr/>
        </p:nvSpPr>
        <p:spPr>
          <a:xfrm>
            <a:off x="8879502" y="5833533"/>
            <a:ext cx="1274063" cy="1265912"/>
          </a:xfrm>
          <a:custGeom>
            <a:avLst/>
            <a:gdLst/>
            <a:ahLst/>
            <a:cxnLst>
              <a:cxn ang="0">
                <a:pos x="wd2" y="hd2"/>
              </a:cxn>
              <a:cxn ang="5400000">
                <a:pos x="wd2" y="hd2"/>
              </a:cxn>
              <a:cxn ang="10800000">
                <a:pos x="wd2" y="hd2"/>
              </a:cxn>
              <a:cxn ang="16200000">
                <a:pos x="wd2" y="hd2"/>
              </a:cxn>
            </a:cxnLst>
            <a:rect l="0" t="0" r="r" b="b"/>
            <a:pathLst>
              <a:path w="21470" h="21600" extrusionOk="0">
                <a:moveTo>
                  <a:pt x="10732" y="0"/>
                </a:moveTo>
                <a:cubicBezTo>
                  <a:pt x="10405" y="0"/>
                  <a:pt x="10137" y="271"/>
                  <a:pt x="10137" y="603"/>
                </a:cubicBezTo>
                <a:lnTo>
                  <a:pt x="10137" y="3456"/>
                </a:lnTo>
                <a:lnTo>
                  <a:pt x="7330" y="625"/>
                </a:lnTo>
                <a:cubicBezTo>
                  <a:pt x="7099" y="391"/>
                  <a:pt x="6719" y="391"/>
                  <a:pt x="6488" y="625"/>
                </a:cubicBezTo>
                <a:cubicBezTo>
                  <a:pt x="6257" y="859"/>
                  <a:pt x="6257" y="1244"/>
                  <a:pt x="6488" y="1477"/>
                </a:cubicBezTo>
                <a:lnTo>
                  <a:pt x="10137" y="5155"/>
                </a:lnTo>
                <a:lnTo>
                  <a:pt x="10137" y="6993"/>
                </a:lnTo>
                <a:lnTo>
                  <a:pt x="7442" y="4933"/>
                </a:lnTo>
                <a:lnTo>
                  <a:pt x="7776" y="8542"/>
                </a:lnTo>
                <a:lnTo>
                  <a:pt x="6327" y="7689"/>
                </a:lnTo>
                <a:lnTo>
                  <a:pt x="5012" y="2646"/>
                </a:lnTo>
                <a:cubicBezTo>
                  <a:pt x="4926" y="2325"/>
                  <a:pt x="4604" y="2129"/>
                  <a:pt x="4282" y="2216"/>
                </a:cubicBezTo>
                <a:cubicBezTo>
                  <a:pt x="3966" y="2303"/>
                  <a:pt x="3772" y="2629"/>
                  <a:pt x="3858" y="2955"/>
                </a:cubicBezTo>
                <a:lnTo>
                  <a:pt x="4866" y="6835"/>
                </a:lnTo>
                <a:lnTo>
                  <a:pt x="2199" y="5271"/>
                </a:lnTo>
                <a:cubicBezTo>
                  <a:pt x="1915" y="5102"/>
                  <a:pt x="1551" y="5200"/>
                  <a:pt x="1384" y="5488"/>
                </a:cubicBezTo>
                <a:cubicBezTo>
                  <a:pt x="1218" y="5776"/>
                  <a:pt x="1315" y="6145"/>
                  <a:pt x="1599" y="6314"/>
                </a:cubicBezTo>
                <a:lnTo>
                  <a:pt x="4266" y="7879"/>
                </a:lnTo>
                <a:lnTo>
                  <a:pt x="438" y="8917"/>
                </a:lnTo>
                <a:cubicBezTo>
                  <a:pt x="122" y="9004"/>
                  <a:pt x="-65" y="9335"/>
                  <a:pt x="21" y="9655"/>
                </a:cubicBezTo>
                <a:cubicBezTo>
                  <a:pt x="91" y="9927"/>
                  <a:pt x="331" y="10100"/>
                  <a:pt x="594" y="10100"/>
                </a:cubicBezTo>
                <a:cubicBezTo>
                  <a:pt x="648" y="10100"/>
                  <a:pt x="697" y="10096"/>
                  <a:pt x="750" y="10080"/>
                </a:cubicBezTo>
                <a:lnTo>
                  <a:pt x="5720" y="8727"/>
                </a:lnTo>
                <a:lnTo>
                  <a:pt x="7019" y="9487"/>
                </a:lnTo>
                <a:lnTo>
                  <a:pt x="3980" y="10792"/>
                </a:lnTo>
                <a:lnTo>
                  <a:pt x="7019" y="12096"/>
                </a:lnTo>
                <a:lnTo>
                  <a:pt x="5720" y="12856"/>
                </a:lnTo>
                <a:lnTo>
                  <a:pt x="750" y="11503"/>
                </a:lnTo>
                <a:cubicBezTo>
                  <a:pt x="697" y="11487"/>
                  <a:pt x="648" y="11481"/>
                  <a:pt x="594" y="11481"/>
                </a:cubicBezTo>
                <a:cubicBezTo>
                  <a:pt x="331" y="11481"/>
                  <a:pt x="91" y="11661"/>
                  <a:pt x="21" y="11928"/>
                </a:cubicBezTo>
                <a:cubicBezTo>
                  <a:pt x="-65" y="12248"/>
                  <a:pt x="122" y="12579"/>
                  <a:pt x="438" y="12666"/>
                </a:cubicBezTo>
                <a:lnTo>
                  <a:pt x="4266" y="13704"/>
                </a:lnTo>
                <a:lnTo>
                  <a:pt x="1609" y="15280"/>
                </a:lnTo>
                <a:cubicBezTo>
                  <a:pt x="1325" y="15448"/>
                  <a:pt x="1228" y="15817"/>
                  <a:pt x="1394" y="16105"/>
                </a:cubicBezTo>
                <a:cubicBezTo>
                  <a:pt x="1561" y="16393"/>
                  <a:pt x="1925" y="16491"/>
                  <a:pt x="2209" y="16322"/>
                </a:cubicBezTo>
                <a:lnTo>
                  <a:pt x="4878" y="14758"/>
                </a:lnTo>
                <a:lnTo>
                  <a:pt x="3863" y="18638"/>
                </a:lnTo>
                <a:cubicBezTo>
                  <a:pt x="3777" y="18959"/>
                  <a:pt x="3971" y="19290"/>
                  <a:pt x="4287" y="19377"/>
                </a:cubicBezTo>
                <a:cubicBezTo>
                  <a:pt x="4604" y="19464"/>
                  <a:pt x="4931" y="19268"/>
                  <a:pt x="5017" y="18948"/>
                </a:cubicBezTo>
                <a:lnTo>
                  <a:pt x="6332" y="13911"/>
                </a:lnTo>
                <a:lnTo>
                  <a:pt x="7781" y="13057"/>
                </a:lnTo>
                <a:lnTo>
                  <a:pt x="7449" y="16665"/>
                </a:lnTo>
                <a:lnTo>
                  <a:pt x="10142" y="14605"/>
                </a:lnTo>
                <a:lnTo>
                  <a:pt x="10142" y="16443"/>
                </a:lnTo>
                <a:lnTo>
                  <a:pt x="6493" y="20121"/>
                </a:lnTo>
                <a:cubicBezTo>
                  <a:pt x="6262" y="20355"/>
                  <a:pt x="6257" y="20736"/>
                  <a:pt x="6493" y="20975"/>
                </a:cubicBezTo>
                <a:cubicBezTo>
                  <a:pt x="6724" y="21209"/>
                  <a:pt x="7099" y="21214"/>
                  <a:pt x="7335" y="20975"/>
                </a:cubicBezTo>
                <a:lnTo>
                  <a:pt x="10142" y="18143"/>
                </a:lnTo>
                <a:lnTo>
                  <a:pt x="10142" y="20995"/>
                </a:lnTo>
                <a:cubicBezTo>
                  <a:pt x="10142" y="21327"/>
                  <a:pt x="10410" y="21600"/>
                  <a:pt x="10738" y="21600"/>
                </a:cubicBezTo>
                <a:cubicBezTo>
                  <a:pt x="11065" y="21600"/>
                  <a:pt x="11333" y="21327"/>
                  <a:pt x="11333" y="20995"/>
                </a:cubicBezTo>
                <a:lnTo>
                  <a:pt x="11333" y="18143"/>
                </a:lnTo>
                <a:lnTo>
                  <a:pt x="14140" y="20975"/>
                </a:lnTo>
                <a:cubicBezTo>
                  <a:pt x="14371" y="21209"/>
                  <a:pt x="14751" y="21209"/>
                  <a:pt x="14982" y="20975"/>
                </a:cubicBezTo>
                <a:cubicBezTo>
                  <a:pt x="15213" y="20741"/>
                  <a:pt x="15213" y="20355"/>
                  <a:pt x="14982" y="20121"/>
                </a:cubicBezTo>
                <a:lnTo>
                  <a:pt x="11333" y="16443"/>
                </a:lnTo>
                <a:lnTo>
                  <a:pt x="11333" y="14600"/>
                </a:lnTo>
                <a:lnTo>
                  <a:pt x="14028" y="16660"/>
                </a:lnTo>
                <a:lnTo>
                  <a:pt x="13694" y="13052"/>
                </a:lnTo>
                <a:lnTo>
                  <a:pt x="15143" y="13904"/>
                </a:lnTo>
                <a:lnTo>
                  <a:pt x="16458" y="18942"/>
                </a:lnTo>
                <a:cubicBezTo>
                  <a:pt x="16544" y="19263"/>
                  <a:pt x="16867" y="19459"/>
                  <a:pt x="17189" y="19372"/>
                </a:cubicBezTo>
                <a:cubicBezTo>
                  <a:pt x="17506" y="19285"/>
                  <a:pt x="17698" y="18958"/>
                  <a:pt x="17612" y="18632"/>
                </a:cubicBezTo>
                <a:lnTo>
                  <a:pt x="16604" y="14753"/>
                </a:lnTo>
                <a:lnTo>
                  <a:pt x="19271" y="16317"/>
                </a:lnTo>
                <a:cubicBezTo>
                  <a:pt x="19555" y="16486"/>
                  <a:pt x="19921" y="16388"/>
                  <a:pt x="20087" y="16100"/>
                </a:cubicBezTo>
                <a:cubicBezTo>
                  <a:pt x="20254" y="15812"/>
                  <a:pt x="20157" y="15443"/>
                  <a:pt x="19873" y="15275"/>
                </a:cubicBezTo>
                <a:lnTo>
                  <a:pt x="17204" y="13709"/>
                </a:lnTo>
                <a:lnTo>
                  <a:pt x="21032" y="12671"/>
                </a:lnTo>
                <a:cubicBezTo>
                  <a:pt x="21348" y="12584"/>
                  <a:pt x="21535" y="12253"/>
                  <a:pt x="21449" y="11933"/>
                </a:cubicBezTo>
                <a:cubicBezTo>
                  <a:pt x="21363" y="11666"/>
                  <a:pt x="21122" y="11493"/>
                  <a:pt x="20859" y="11493"/>
                </a:cubicBezTo>
                <a:cubicBezTo>
                  <a:pt x="20805" y="11493"/>
                  <a:pt x="20758" y="11497"/>
                  <a:pt x="20705" y="11513"/>
                </a:cubicBezTo>
                <a:lnTo>
                  <a:pt x="15734" y="12862"/>
                </a:lnTo>
                <a:lnTo>
                  <a:pt x="14436" y="12101"/>
                </a:lnTo>
                <a:lnTo>
                  <a:pt x="17473" y="10797"/>
                </a:lnTo>
                <a:lnTo>
                  <a:pt x="14436" y="9492"/>
                </a:lnTo>
                <a:lnTo>
                  <a:pt x="15734" y="8732"/>
                </a:lnTo>
                <a:lnTo>
                  <a:pt x="20705" y="10085"/>
                </a:lnTo>
                <a:cubicBezTo>
                  <a:pt x="20758" y="10101"/>
                  <a:pt x="20805" y="10107"/>
                  <a:pt x="20859" y="10107"/>
                </a:cubicBezTo>
                <a:cubicBezTo>
                  <a:pt x="21122" y="10107"/>
                  <a:pt x="21364" y="9927"/>
                  <a:pt x="21434" y="9661"/>
                </a:cubicBezTo>
                <a:cubicBezTo>
                  <a:pt x="21520" y="9340"/>
                  <a:pt x="21331" y="9009"/>
                  <a:pt x="21015" y="8922"/>
                </a:cubicBezTo>
                <a:lnTo>
                  <a:pt x="17189" y="7884"/>
                </a:lnTo>
                <a:lnTo>
                  <a:pt x="19856" y="6319"/>
                </a:lnTo>
                <a:cubicBezTo>
                  <a:pt x="20140" y="6150"/>
                  <a:pt x="20237" y="5781"/>
                  <a:pt x="20071" y="5493"/>
                </a:cubicBezTo>
                <a:cubicBezTo>
                  <a:pt x="19904" y="5205"/>
                  <a:pt x="19540" y="5108"/>
                  <a:pt x="19255" y="5276"/>
                </a:cubicBezTo>
                <a:lnTo>
                  <a:pt x="16587" y="6840"/>
                </a:lnTo>
                <a:lnTo>
                  <a:pt x="17597" y="2962"/>
                </a:lnTo>
                <a:cubicBezTo>
                  <a:pt x="17683" y="2641"/>
                  <a:pt x="17489" y="2308"/>
                  <a:pt x="17173" y="2221"/>
                </a:cubicBezTo>
                <a:cubicBezTo>
                  <a:pt x="16856" y="2134"/>
                  <a:pt x="16529" y="2330"/>
                  <a:pt x="16443" y="2651"/>
                </a:cubicBezTo>
                <a:lnTo>
                  <a:pt x="15128" y="7689"/>
                </a:lnTo>
                <a:lnTo>
                  <a:pt x="13679" y="8542"/>
                </a:lnTo>
                <a:lnTo>
                  <a:pt x="14011" y="4933"/>
                </a:lnTo>
                <a:lnTo>
                  <a:pt x="11328" y="6993"/>
                </a:lnTo>
                <a:lnTo>
                  <a:pt x="11328" y="5155"/>
                </a:lnTo>
                <a:lnTo>
                  <a:pt x="14977" y="1477"/>
                </a:lnTo>
                <a:cubicBezTo>
                  <a:pt x="15208" y="1244"/>
                  <a:pt x="15213" y="864"/>
                  <a:pt x="14977" y="625"/>
                </a:cubicBezTo>
                <a:cubicBezTo>
                  <a:pt x="14746" y="391"/>
                  <a:pt x="14371" y="386"/>
                  <a:pt x="14135" y="625"/>
                </a:cubicBezTo>
                <a:lnTo>
                  <a:pt x="11328" y="3456"/>
                </a:lnTo>
                <a:lnTo>
                  <a:pt x="11328" y="603"/>
                </a:lnTo>
                <a:cubicBezTo>
                  <a:pt x="11328" y="271"/>
                  <a:pt x="11060" y="0"/>
                  <a:pt x="10732" y="0"/>
                </a:cubicBezTo>
                <a:close/>
                <a:moveTo>
                  <a:pt x="8881" y="7541"/>
                </a:moveTo>
                <a:lnTo>
                  <a:pt x="10137" y="8504"/>
                </a:lnTo>
                <a:lnTo>
                  <a:pt x="10137" y="9922"/>
                </a:lnTo>
                <a:lnTo>
                  <a:pt x="9042" y="9280"/>
                </a:lnTo>
                <a:lnTo>
                  <a:pt x="8881" y="7541"/>
                </a:lnTo>
                <a:close/>
                <a:moveTo>
                  <a:pt x="12584" y="7541"/>
                </a:moveTo>
                <a:lnTo>
                  <a:pt x="12423" y="9280"/>
                </a:lnTo>
                <a:lnTo>
                  <a:pt x="11328" y="9922"/>
                </a:lnTo>
                <a:lnTo>
                  <a:pt x="11328" y="8504"/>
                </a:lnTo>
                <a:lnTo>
                  <a:pt x="12584" y="7541"/>
                </a:lnTo>
                <a:close/>
                <a:moveTo>
                  <a:pt x="8425" y="10209"/>
                </a:moveTo>
                <a:lnTo>
                  <a:pt x="9535" y="10797"/>
                </a:lnTo>
                <a:lnTo>
                  <a:pt x="8425" y="11384"/>
                </a:lnTo>
                <a:lnTo>
                  <a:pt x="6847" y="10797"/>
                </a:lnTo>
                <a:lnTo>
                  <a:pt x="8425" y="10209"/>
                </a:lnTo>
                <a:close/>
                <a:moveTo>
                  <a:pt x="13040" y="10209"/>
                </a:moveTo>
                <a:lnTo>
                  <a:pt x="14618" y="10797"/>
                </a:lnTo>
                <a:lnTo>
                  <a:pt x="13040" y="11384"/>
                </a:lnTo>
                <a:lnTo>
                  <a:pt x="11930" y="10797"/>
                </a:lnTo>
                <a:lnTo>
                  <a:pt x="13040" y="10209"/>
                </a:lnTo>
                <a:close/>
                <a:moveTo>
                  <a:pt x="11328" y="11666"/>
                </a:moveTo>
                <a:lnTo>
                  <a:pt x="12423" y="12308"/>
                </a:lnTo>
                <a:lnTo>
                  <a:pt x="12584" y="14047"/>
                </a:lnTo>
                <a:lnTo>
                  <a:pt x="11328" y="13089"/>
                </a:lnTo>
                <a:lnTo>
                  <a:pt x="11328" y="11666"/>
                </a:lnTo>
                <a:close/>
                <a:moveTo>
                  <a:pt x="10137" y="11671"/>
                </a:moveTo>
                <a:lnTo>
                  <a:pt x="10137" y="13089"/>
                </a:lnTo>
                <a:lnTo>
                  <a:pt x="8881" y="14052"/>
                </a:lnTo>
                <a:lnTo>
                  <a:pt x="9042" y="12313"/>
                </a:lnTo>
                <a:lnTo>
                  <a:pt x="10137" y="11671"/>
                </a:lnTo>
                <a:close/>
              </a:path>
            </a:pathLst>
          </a:custGeom>
          <a:blipFill>
            <a:blip r:embed="rId1"/>
          </a:blip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主必再来，必有公义审判，是信徒忍耐试炼的盼望与动力！"/>
          <p:cNvSpPr txBox="1">
            <a:spLocks noGrp="1"/>
          </p:cNvSpPr>
          <p:nvPr>
            <p:ph type="title"/>
          </p:nvPr>
        </p:nvSpPr>
        <p:spPr>
          <a:xfrm>
            <a:off x="1270000" y="2015066"/>
            <a:ext cx="10464800" cy="2540001"/>
          </a:xfrm>
          <a:prstGeom prst="rect">
            <a:avLst/>
          </a:prstGeom>
          <a:effectLst>
            <a:outerShdw blurRad="50800" dist="127000" dir="2700000" rotWithShape="0">
              <a:srgbClr val="000000">
                <a:alpha val="50000"/>
              </a:srgbClr>
            </a:outerShdw>
          </a:effectLst>
        </p:spPr>
        <p:txBody>
          <a:bodyPr/>
          <a:lstStyle>
            <a:lvl1pPr algn="l">
              <a:defRPr sz="5400">
                <a:solidFill>
                  <a:srgbClr val="FFFB00"/>
                </a:solidFill>
              </a:defRPr>
            </a:lvl1pPr>
          </a:lstStyle>
          <a:p>
            <a:r>
              <a:rPr b="1" dirty="0" err="1">
                <a:latin typeface="Microsoft YaHei" panose="020B0503020204020204" pitchFamily="34" charset="-122"/>
                <a:ea typeface="Microsoft YaHei" panose="020B0503020204020204" pitchFamily="34" charset="-122"/>
              </a:rPr>
              <a:t>主必再来，必有公义</a:t>
            </a:r>
            <a:r>
              <a:rPr lang="zh-TW" altLang="en-US" b="1" dirty="0">
                <a:latin typeface="Microsoft YaHei" panose="020B0503020204020204" pitchFamily="34" charset="-122"/>
                <a:ea typeface="Microsoft YaHei" panose="020B0503020204020204" pitchFamily="34" charset="-122"/>
              </a:rPr>
              <a:t>最後</a:t>
            </a:r>
            <a:r>
              <a:rPr b="1" dirty="0" err="1">
                <a:latin typeface="Microsoft YaHei" panose="020B0503020204020204" pitchFamily="34" charset="-122"/>
                <a:ea typeface="Microsoft YaHei" panose="020B0503020204020204" pitchFamily="34" charset="-122"/>
              </a:rPr>
              <a:t>审判</a:t>
            </a:r>
            <a:r>
              <a:rPr b="1" dirty="0">
                <a:latin typeface="Microsoft YaHei" panose="020B0503020204020204" pitchFamily="34" charset="-122"/>
                <a:ea typeface="Microsoft YaHei" panose="020B0503020204020204" pitchFamily="34" charset="-122"/>
              </a:rPr>
              <a:t>，</a:t>
            </a:r>
            <a:br>
              <a:rPr lang="en-US" b="1" dirty="0">
                <a:latin typeface="Microsoft YaHei" panose="020B0503020204020204" pitchFamily="34" charset="-122"/>
                <a:ea typeface="Microsoft YaHei" panose="020B0503020204020204" pitchFamily="34" charset="-122"/>
              </a:rPr>
            </a:br>
            <a:r>
              <a:rPr b="1" dirty="0" err="1">
                <a:latin typeface="Microsoft YaHei" panose="020B0503020204020204" pitchFamily="34" charset="-122"/>
                <a:ea typeface="Microsoft YaHei" panose="020B0503020204020204" pitchFamily="34" charset="-122"/>
              </a:rPr>
              <a:t>是信徒忍耐试炼的盼望与动力</a:t>
            </a:r>
            <a:r>
              <a:rPr b="1" dirty="0">
                <a:latin typeface="Microsoft YaHei" panose="020B0503020204020204" pitchFamily="34" charset="-122"/>
                <a:ea typeface="Microsoft YaHei" panose="020B0503020204020204" pitchFamily="34" charset="-122"/>
              </a:rPr>
              <a:t>！</a:t>
            </a:r>
            <a:endParaRPr b="1" dirty="0">
              <a:latin typeface="Microsoft YaHei" panose="020B0503020204020204" pitchFamily="34" charset="-122"/>
              <a:ea typeface="Microsoft YaHei" panose="020B0503020204020204" pitchFamily="34" charset="-122"/>
            </a:endParaRPr>
          </a:p>
        </p:txBody>
      </p:sp>
      <p:sp>
        <p:nvSpPr>
          <p:cNvPr id="197" name="Wiederkunft des Herrn und Richten mit Gerechtigkeit sind die Hoffnung und Kraft, mit denen die Gläubiger mancherlei Anfechtungen zu bestehen (ertragen) haben!"/>
          <p:cNvSpPr txBox="1"/>
          <p:nvPr/>
        </p:nvSpPr>
        <p:spPr>
          <a:xfrm>
            <a:off x="1391973" y="4826642"/>
            <a:ext cx="10220855" cy="2318583"/>
          </a:xfrm>
          <a:prstGeom prst="rect">
            <a:avLst/>
          </a:prstGeom>
          <a:ln w="12700">
            <a:miter lim="400000"/>
          </a:ln>
          <a:effectLst>
            <a:outerShdw blurRad="50800" dist="127000" dir="2700000" rotWithShape="0">
              <a:srgbClr val="000000">
                <a:alpha val="50000"/>
              </a:srgbClr>
            </a:outerShdw>
          </a:effectLst>
        </p:spPr>
        <p:txBody>
          <a:bodyPr lIns="50800" tIns="50800" rIns="50800" bIns="50800" anchor="ctr">
            <a:spAutoFit/>
          </a:bodyPr>
          <a:lstStyle>
            <a:lvl1pPr algn="l">
              <a:defRPr>
                <a:latin typeface="Original Garamond BT"/>
                <a:ea typeface="Original Garamond BT"/>
                <a:cs typeface="Original Garamond BT"/>
                <a:sym typeface="Original Garamond BT"/>
              </a:defRPr>
            </a:lvl1pPr>
          </a:lstStyle>
          <a:p>
            <a:r>
              <a:rPr sz="3600" dirty="0" err="1">
                <a:latin typeface="Futura Medium" panose="020B0602020204020303" pitchFamily="34" charset="-79"/>
                <a:cs typeface="Futura Medium" panose="020B0602020204020303" pitchFamily="34" charset="-79"/>
              </a:rPr>
              <a:t>Wiederkunft</a:t>
            </a:r>
            <a:r>
              <a:rPr sz="3600" dirty="0">
                <a:latin typeface="Futura Medium" panose="020B0602020204020303" pitchFamily="34" charset="-79"/>
                <a:cs typeface="Futura Medium" panose="020B0602020204020303" pitchFamily="34" charset="-79"/>
              </a:rPr>
              <a:t> des </a:t>
            </a:r>
            <a:r>
              <a:rPr sz="3600" dirty="0" err="1">
                <a:latin typeface="Futura Medium" panose="020B0602020204020303" pitchFamily="34" charset="-79"/>
                <a:cs typeface="Futura Medium" panose="020B0602020204020303" pitchFamily="34" charset="-79"/>
              </a:rPr>
              <a:t>Herrn</a:t>
            </a:r>
            <a:r>
              <a:rPr sz="3600" dirty="0">
                <a:latin typeface="Futura Medium" panose="020B0602020204020303" pitchFamily="34" charset="-79"/>
                <a:cs typeface="Futura Medium" panose="020B0602020204020303" pitchFamily="34" charset="-79"/>
              </a:rPr>
              <a:t> und </a:t>
            </a:r>
            <a:r>
              <a:rPr sz="3600" dirty="0" err="1">
                <a:latin typeface="Futura Medium" panose="020B0602020204020303" pitchFamily="34" charset="-79"/>
                <a:cs typeface="Futura Medium" panose="020B0602020204020303" pitchFamily="34" charset="-79"/>
              </a:rPr>
              <a:t>Richten</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mit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Gerechtigkeit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sind</a:t>
            </a:r>
            <a:r>
              <a:rPr sz="3600" dirty="0">
                <a:latin typeface="Futura Medium" panose="020B0602020204020303" pitchFamily="34" charset="-79"/>
                <a:cs typeface="Futura Medium" panose="020B0602020204020303" pitchFamily="34" charset="-79"/>
              </a:rPr>
              <a:t> die </a:t>
            </a:r>
            <a:r>
              <a:rPr sz="3600" dirty="0" err="1">
                <a:latin typeface="Futura Medium" panose="020B0602020204020303" pitchFamily="34" charset="-79"/>
                <a:cs typeface="Futura Medium" panose="020B0602020204020303" pitchFamily="34" charset="-79"/>
              </a:rPr>
              <a:t>Hoffnung</a:t>
            </a:r>
            <a:r>
              <a:rPr sz="3600" dirty="0">
                <a:latin typeface="Futura Medium" panose="020B0602020204020303" pitchFamily="34" charset="-79"/>
                <a:cs typeface="Futura Medium" panose="020B0602020204020303" pitchFamily="34" charset="-79"/>
              </a:rPr>
              <a:t> und Kraft, </a:t>
            </a:r>
            <a:r>
              <a:rPr sz="3600" dirty="0" err="1">
                <a:latin typeface="Futura Medium" panose="020B0602020204020303" pitchFamily="34" charset="-79"/>
                <a:cs typeface="Futura Medium" panose="020B0602020204020303" pitchFamily="34" charset="-79"/>
              </a:rPr>
              <a:t>mit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denen</a:t>
            </a:r>
            <a:r>
              <a:rPr sz="3600" dirty="0">
                <a:latin typeface="Futura Medium" panose="020B0602020204020303" pitchFamily="34" charset="-79"/>
                <a:cs typeface="Futura Medium" panose="020B0602020204020303" pitchFamily="34" charset="-79"/>
              </a:rPr>
              <a:t> die </a:t>
            </a:r>
            <a:r>
              <a:rPr sz="3600" dirty="0" err="1">
                <a:latin typeface="Futura Medium" panose="020B0602020204020303" pitchFamily="34" charset="-79"/>
                <a:cs typeface="Futura Medium" panose="020B0602020204020303" pitchFamily="34" charset="-79"/>
              </a:rPr>
              <a:t>Gläubiger</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mancherlei</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Anfechtungen</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zu</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bestehen</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ertragen</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haben</a:t>
            </a:r>
            <a:r>
              <a:rPr sz="3600" dirty="0">
                <a:latin typeface="Futura Medium" panose="020B0602020204020303" pitchFamily="34" charset="-79"/>
                <a:cs typeface="Futura Medium" panose="020B0602020204020303" pitchFamily="34" charset="-79"/>
              </a:rPr>
              <a:t>!</a:t>
            </a:r>
            <a:endParaRPr sz="3600" dirty="0">
              <a:latin typeface="Futura Medium" panose="020B0602020204020303" pitchFamily="34" charset="-79"/>
              <a:cs typeface="Futura Medium" panose="020B0602020204020303" pitchFamily="34" charset="-79"/>
            </a:endParaRPr>
          </a:p>
        </p:txBody>
      </p:sp>
      <p:sp>
        <p:nvSpPr>
          <p:cNvPr id="198" name="花束"/>
          <p:cNvSpPr/>
          <p:nvPr/>
        </p:nvSpPr>
        <p:spPr>
          <a:xfrm>
            <a:off x="6192394" y="7416800"/>
            <a:ext cx="620012" cy="1132773"/>
          </a:xfrm>
          <a:custGeom>
            <a:avLst/>
            <a:gdLst/>
            <a:ahLst/>
            <a:cxnLst>
              <a:cxn ang="0">
                <a:pos x="wd2" y="hd2"/>
              </a:cxn>
              <a:cxn ang="5400000">
                <a:pos x="wd2" y="hd2"/>
              </a:cxn>
              <a:cxn ang="10800000">
                <a:pos x="wd2" y="hd2"/>
              </a:cxn>
              <a:cxn ang="16200000">
                <a:pos x="wd2" y="hd2"/>
              </a:cxn>
            </a:cxnLst>
            <a:rect l="0" t="0" r="r" b="b"/>
            <a:pathLst>
              <a:path w="21171" h="21600" extrusionOk="0">
                <a:moveTo>
                  <a:pt x="10545" y="0"/>
                </a:moveTo>
                <a:cubicBezTo>
                  <a:pt x="9711" y="0"/>
                  <a:pt x="9034" y="378"/>
                  <a:pt x="9034" y="844"/>
                </a:cubicBezTo>
                <a:cubicBezTo>
                  <a:pt x="9034" y="992"/>
                  <a:pt x="9070" y="1145"/>
                  <a:pt x="9131" y="1298"/>
                </a:cubicBezTo>
                <a:cubicBezTo>
                  <a:pt x="8926" y="1192"/>
                  <a:pt x="8706" y="1097"/>
                  <a:pt x="8476" y="1023"/>
                </a:cubicBezTo>
                <a:cubicBezTo>
                  <a:pt x="7754" y="790"/>
                  <a:pt x="6833" y="928"/>
                  <a:pt x="6416" y="1332"/>
                </a:cubicBezTo>
                <a:cubicBezTo>
                  <a:pt x="5999" y="1735"/>
                  <a:pt x="6246" y="2251"/>
                  <a:pt x="6968" y="2484"/>
                </a:cubicBezTo>
                <a:cubicBezTo>
                  <a:pt x="7198" y="2558"/>
                  <a:pt x="7454" y="2617"/>
                  <a:pt x="7721" y="2663"/>
                </a:cubicBezTo>
                <a:cubicBezTo>
                  <a:pt x="7454" y="2710"/>
                  <a:pt x="7198" y="2769"/>
                  <a:pt x="6968" y="2843"/>
                </a:cubicBezTo>
                <a:cubicBezTo>
                  <a:pt x="6246" y="3076"/>
                  <a:pt x="5999" y="3592"/>
                  <a:pt x="6416" y="3995"/>
                </a:cubicBezTo>
                <a:cubicBezTo>
                  <a:pt x="6833" y="4398"/>
                  <a:pt x="7754" y="4536"/>
                  <a:pt x="8476" y="4303"/>
                </a:cubicBezTo>
                <a:cubicBezTo>
                  <a:pt x="8706" y="4229"/>
                  <a:pt x="8926" y="4134"/>
                  <a:pt x="9131" y="4029"/>
                </a:cubicBezTo>
                <a:cubicBezTo>
                  <a:pt x="9070" y="4181"/>
                  <a:pt x="9034" y="4334"/>
                  <a:pt x="9034" y="4483"/>
                </a:cubicBezTo>
                <a:cubicBezTo>
                  <a:pt x="9034" y="4852"/>
                  <a:pt x="9460" y="5165"/>
                  <a:pt x="10054" y="5279"/>
                </a:cubicBezTo>
                <a:lnTo>
                  <a:pt x="10054" y="21600"/>
                </a:lnTo>
                <a:lnTo>
                  <a:pt x="11033" y="21600"/>
                </a:lnTo>
                <a:lnTo>
                  <a:pt x="11033" y="5279"/>
                </a:lnTo>
                <a:cubicBezTo>
                  <a:pt x="11627" y="5165"/>
                  <a:pt x="12053" y="4852"/>
                  <a:pt x="12053" y="4483"/>
                </a:cubicBezTo>
                <a:cubicBezTo>
                  <a:pt x="12053" y="4334"/>
                  <a:pt x="12017" y="4181"/>
                  <a:pt x="11956" y="4029"/>
                </a:cubicBezTo>
                <a:cubicBezTo>
                  <a:pt x="12161" y="4134"/>
                  <a:pt x="12381" y="4229"/>
                  <a:pt x="12611" y="4303"/>
                </a:cubicBezTo>
                <a:cubicBezTo>
                  <a:pt x="13333" y="4536"/>
                  <a:pt x="14257" y="4398"/>
                  <a:pt x="14674" y="3995"/>
                </a:cubicBezTo>
                <a:cubicBezTo>
                  <a:pt x="15091" y="3592"/>
                  <a:pt x="14844" y="3076"/>
                  <a:pt x="14122" y="2843"/>
                </a:cubicBezTo>
                <a:cubicBezTo>
                  <a:pt x="13892" y="2769"/>
                  <a:pt x="13636" y="2710"/>
                  <a:pt x="13369" y="2663"/>
                </a:cubicBezTo>
                <a:cubicBezTo>
                  <a:pt x="13636" y="2617"/>
                  <a:pt x="13892" y="2558"/>
                  <a:pt x="14122" y="2484"/>
                </a:cubicBezTo>
                <a:cubicBezTo>
                  <a:pt x="14844" y="2251"/>
                  <a:pt x="15091" y="1735"/>
                  <a:pt x="14674" y="1332"/>
                </a:cubicBezTo>
                <a:cubicBezTo>
                  <a:pt x="14257" y="928"/>
                  <a:pt x="13333" y="790"/>
                  <a:pt x="12611" y="1023"/>
                </a:cubicBezTo>
                <a:cubicBezTo>
                  <a:pt x="12381" y="1097"/>
                  <a:pt x="12161" y="1192"/>
                  <a:pt x="11956" y="1298"/>
                </a:cubicBezTo>
                <a:cubicBezTo>
                  <a:pt x="12017" y="1145"/>
                  <a:pt x="12053" y="992"/>
                  <a:pt x="12053" y="844"/>
                </a:cubicBezTo>
                <a:cubicBezTo>
                  <a:pt x="12053" y="378"/>
                  <a:pt x="11379" y="0"/>
                  <a:pt x="10545" y="0"/>
                </a:cubicBezTo>
                <a:close/>
                <a:moveTo>
                  <a:pt x="10545" y="1987"/>
                </a:moveTo>
                <a:cubicBezTo>
                  <a:pt x="11214" y="1987"/>
                  <a:pt x="11756" y="2290"/>
                  <a:pt x="11756" y="2663"/>
                </a:cubicBezTo>
                <a:cubicBezTo>
                  <a:pt x="11756" y="3037"/>
                  <a:pt x="11214" y="3339"/>
                  <a:pt x="10545" y="3339"/>
                </a:cubicBezTo>
                <a:cubicBezTo>
                  <a:pt x="9876" y="3339"/>
                  <a:pt x="9335" y="3037"/>
                  <a:pt x="9335" y="2663"/>
                </a:cubicBezTo>
                <a:cubicBezTo>
                  <a:pt x="9335" y="2290"/>
                  <a:pt x="9876" y="1987"/>
                  <a:pt x="10545" y="1987"/>
                </a:cubicBezTo>
                <a:close/>
                <a:moveTo>
                  <a:pt x="4332" y="4012"/>
                </a:moveTo>
                <a:cubicBezTo>
                  <a:pt x="3498" y="4012"/>
                  <a:pt x="2824" y="4390"/>
                  <a:pt x="2824" y="4855"/>
                </a:cubicBezTo>
                <a:cubicBezTo>
                  <a:pt x="2824" y="5004"/>
                  <a:pt x="2860" y="5157"/>
                  <a:pt x="2921" y="5309"/>
                </a:cubicBezTo>
                <a:cubicBezTo>
                  <a:pt x="2715" y="5204"/>
                  <a:pt x="2496" y="5109"/>
                  <a:pt x="2266" y="5035"/>
                </a:cubicBezTo>
                <a:cubicBezTo>
                  <a:pt x="1544" y="4802"/>
                  <a:pt x="620" y="4940"/>
                  <a:pt x="203" y="5343"/>
                </a:cubicBezTo>
                <a:cubicBezTo>
                  <a:pt x="-214" y="5746"/>
                  <a:pt x="33" y="6262"/>
                  <a:pt x="755" y="6495"/>
                </a:cubicBezTo>
                <a:cubicBezTo>
                  <a:pt x="985" y="6569"/>
                  <a:pt x="1241" y="6628"/>
                  <a:pt x="1507" y="6675"/>
                </a:cubicBezTo>
                <a:cubicBezTo>
                  <a:pt x="1241" y="6721"/>
                  <a:pt x="985" y="6780"/>
                  <a:pt x="755" y="6854"/>
                </a:cubicBezTo>
                <a:cubicBezTo>
                  <a:pt x="33" y="7087"/>
                  <a:pt x="-214" y="7603"/>
                  <a:pt x="203" y="8006"/>
                </a:cubicBezTo>
                <a:cubicBezTo>
                  <a:pt x="620" y="8410"/>
                  <a:pt x="1544" y="8548"/>
                  <a:pt x="2266" y="8315"/>
                </a:cubicBezTo>
                <a:cubicBezTo>
                  <a:pt x="2496" y="8241"/>
                  <a:pt x="2715" y="8146"/>
                  <a:pt x="2921" y="8040"/>
                </a:cubicBezTo>
                <a:cubicBezTo>
                  <a:pt x="2860" y="8193"/>
                  <a:pt x="2824" y="8346"/>
                  <a:pt x="2824" y="8494"/>
                </a:cubicBezTo>
                <a:cubicBezTo>
                  <a:pt x="2824" y="8960"/>
                  <a:pt x="3498" y="9338"/>
                  <a:pt x="4332" y="9338"/>
                </a:cubicBezTo>
                <a:cubicBezTo>
                  <a:pt x="5058" y="9338"/>
                  <a:pt x="5665" y="9052"/>
                  <a:pt x="5809" y="8670"/>
                </a:cubicBezTo>
                <a:cubicBezTo>
                  <a:pt x="6949" y="9833"/>
                  <a:pt x="8527" y="11866"/>
                  <a:pt x="8534" y="14227"/>
                </a:cubicBezTo>
                <a:cubicBezTo>
                  <a:pt x="8244" y="13960"/>
                  <a:pt x="7707" y="13680"/>
                  <a:pt x="6729" y="13460"/>
                </a:cubicBezTo>
                <a:cubicBezTo>
                  <a:pt x="4129" y="12874"/>
                  <a:pt x="3807" y="12323"/>
                  <a:pt x="3807" y="12323"/>
                </a:cubicBezTo>
                <a:cubicBezTo>
                  <a:pt x="3807" y="12323"/>
                  <a:pt x="3482" y="13972"/>
                  <a:pt x="5327" y="14881"/>
                </a:cubicBezTo>
                <a:cubicBezTo>
                  <a:pt x="6822" y="15618"/>
                  <a:pt x="7968" y="15407"/>
                  <a:pt x="8491" y="15234"/>
                </a:cubicBezTo>
                <a:cubicBezTo>
                  <a:pt x="8226" y="18494"/>
                  <a:pt x="6757" y="20968"/>
                  <a:pt x="6741" y="20995"/>
                </a:cubicBezTo>
                <a:lnTo>
                  <a:pt x="7666" y="21170"/>
                </a:lnTo>
                <a:cubicBezTo>
                  <a:pt x="7741" y="21045"/>
                  <a:pt x="9511" y="18073"/>
                  <a:pt x="9511" y="14242"/>
                </a:cubicBezTo>
                <a:cubicBezTo>
                  <a:pt x="9511" y="11717"/>
                  <a:pt x="7854" y="9589"/>
                  <a:pt x="6653" y="8379"/>
                </a:cubicBezTo>
                <a:cubicBezTo>
                  <a:pt x="7325" y="8512"/>
                  <a:pt x="8094" y="8364"/>
                  <a:pt x="8464" y="8006"/>
                </a:cubicBezTo>
                <a:cubicBezTo>
                  <a:pt x="8881" y="7603"/>
                  <a:pt x="8631" y="7087"/>
                  <a:pt x="7909" y="6854"/>
                </a:cubicBezTo>
                <a:cubicBezTo>
                  <a:pt x="7679" y="6780"/>
                  <a:pt x="7423" y="6721"/>
                  <a:pt x="7156" y="6675"/>
                </a:cubicBezTo>
                <a:cubicBezTo>
                  <a:pt x="7423" y="6628"/>
                  <a:pt x="7679" y="6569"/>
                  <a:pt x="7909" y="6495"/>
                </a:cubicBezTo>
                <a:cubicBezTo>
                  <a:pt x="8631" y="6262"/>
                  <a:pt x="8881" y="5746"/>
                  <a:pt x="8464" y="5343"/>
                </a:cubicBezTo>
                <a:cubicBezTo>
                  <a:pt x="8047" y="4940"/>
                  <a:pt x="7123" y="4802"/>
                  <a:pt x="6401" y="5035"/>
                </a:cubicBezTo>
                <a:cubicBezTo>
                  <a:pt x="6171" y="5109"/>
                  <a:pt x="5951" y="5204"/>
                  <a:pt x="5746" y="5309"/>
                </a:cubicBezTo>
                <a:cubicBezTo>
                  <a:pt x="5807" y="5157"/>
                  <a:pt x="5843" y="5004"/>
                  <a:pt x="5843" y="4855"/>
                </a:cubicBezTo>
                <a:cubicBezTo>
                  <a:pt x="5843" y="4390"/>
                  <a:pt x="5166" y="4012"/>
                  <a:pt x="4332" y="4012"/>
                </a:cubicBezTo>
                <a:close/>
                <a:moveTo>
                  <a:pt x="16840" y="4012"/>
                </a:moveTo>
                <a:cubicBezTo>
                  <a:pt x="16006" y="4012"/>
                  <a:pt x="15332" y="4390"/>
                  <a:pt x="15332" y="4855"/>
                </a:cubicBezTo>
                <a:cubicBezTo>
                  <a:pt x="15332" y="5004"/>
                  <a:pt x="15368" y="5157"/>
                  <a:pt x="15429" y="5309"/>
                </a:cubicBezTo>
                <a:cubicBezTo>
                  <a:pt x="15224" y="5204"/>
                  <a:pt x="15004" y="5109"/>
                  <a:pt x="14774" y="5035"/>
                </a:cubicBezTo>
                <a:cubicBezTo>
                  <a:pt x="14052" y="4802"/>
                  <a:pt x="13128" y="4940"/>
                  <a:pt x="12711" y="5343"/>
                </a:cubicBezTo>
                <a:cubicBezTo>
                  <a:pt x="12294" y="5746"/>
                  <a:pt x="12541" y="6262"/>
                  <a:pt x="13263" y="6495"/>
                </a:cubicBezTo>
                <a:cubicBezTo>
                  <a:pt x="13493" y="6569"/>
                  <a:pt x="13749" y="6628"/>
                  <a:pt x="14016" y="6675"/>
                </a:cubicBezTo>
                <a:cubicBezTo>
                  <a:pt x="13749" y="6721"/>
                  <a:pt x="13493" y="6780"/>
                  <a:pt x="13263" y="6854"/>
                </a:cubicBezTo>
                <a:cubicBezTo>
                  <a:pt x="12541" y="7087"/>
                  <a:pt x="12294" y="7603"/>
                  <a:pt x="12711" y="8006"/>
                </a:cubicBezTo>
                <a:cubicBezTo>
                  <a:pt x="13081" y="8364"/>
                  <a:pt x="13850" y="8512"/>
                  <a:pt x="14522" y="8379"/>
                </a:cubicBezTo>
                <a:cubicBezTo>
                  <a:pt x="13321" y="9589"/>
                  <a:pt x="11661" y="11717"/>
                  <a:pt x="11661" y="14242"/>
                </a:cubicBezTo>
                <a:cubicBezTo>
                  <a:pt x="11661" y="18073"/>
                  <a:pt x="13431" y="21045"/>
                  <a:pt x="13506" y="21170"/>
                </a:cubicBezTo>
                <a:lnTo>
                  <a:pt x="14434" y="20995"/>
                </a:lnTo>
                <a:cubicBezTo>
                  <a:pt x="14416" y="20965"/>
                  <a:pt x="12641" y="17979"/>
                  <a:pt x="12641" y="14242"/>
                </a:cubicBezTo>
                <a:cubicBezTo>
                  <a:pt x="12641" y="13827"/>
                  <a:pt x="12692" y="13423"/>
                  <a:pt x="12778" y="13031"/>
                </a:cubicBezTo>
                <a:cubicBezTo>
                  <a:pt x="13247" y="13207"/>
                  <a:pt x="14444" y="13497"/>
                  <a:pt x="16036" y="12713"/>
                </a:cubicBezTo>
                <a:cubicBezTo>
                  <a:pt x="17881" y="11804"/>
                  <a:pt x="17553" y="10155"/>
                  <a:pt x="17553" y="10155"/>
                </a:cubicBezTo>
                <a:cubicBezTo>
                  <a:pt x="17553" y="10155"/>
                  <a:pt x="17234" y="10705"/>
                  <a:pt x="14635" y="11291"/>
                </a:cubicBezTo>
                <a:cubicBezTo>
                  <a:pt x="13958" y="11444"/>
                  <a:pt x="13494" y="11624"/>
                  <a:pt x="13175" y="11810"/>
                </a:cubicBezTo>
                <a:cubicBezTo>
                  <a:pt x="13737" y="10503"/>
                  <a:pt x="14640" y="9411"/>
                  <a:pt x="15366" y="8670"/>
                </a:cubicBezTo>
                <a:cubicBezTo>
                  <a:pt x="15510" y="9052"/>
                  <a:pt x="16114" y="9338"/>
                  <a:pt x="16840" y="9338"/>
                </a:cubicBezTo>
                <a:cubicBezTo>
                  <a:pt x="17674" y="9338"/>
                  <a:pt x="18351" y="8960"/>
                  <a:pt x="18351" y="8494"/>
                </a:cubicBezTo>
                <a:cubicBezTo>
                  <a:pt x="18351" y="8346"/>
                  <a:pt x="18315" y="8193"/>
                  <a:pt x="18254" y="8040"/>
                </a:cubicBezTo>
                <a:cubicBezTo>
                  <a:pt x="18460" y="8146"/>
                  <a:pt x="18679" y="8241"/>
                  <a:pt x="18909" y="8315"/>
                </a:cubicBezTo>
                <a:cubicBezTo>
                  <a:pt x="19631" y="8548"/>
                  <a:pt x="20552" y="8410"/>
                  <a:pt x="20969" y="8006"/>
                </a:cubicBezTo>
                <a:cubicBezTo>
                  <a:pt x="21386" y="7603"/>
                  <a:pt x="21139" y="7087"/>
                  <a:pt x="20417" y="6854"/>
                </a:cubicBezTo>
                <a:cubicBezTo>
                  <a:pt x="20187" y="6780"/>
                  <a:pt x="19931" y="6721"/>
                  <a:pt x="19665" y="6675"/>
                </a:cubicBezTo>
                <a:cubicBezTo>
                  <a:pt x="19931" y="6628"/>
                  <a:pt x="20187" y="6569"/>
                  <a:pt x="20417" y="6495"/>
                </a:cubicBezTo>
                <a:cubicBezTo>
                  <a:pt x="21139" y="6262"/>
                  <a:pt x="21386" y="5746"/>
                  <a:pt x="20969" y="5343"/>
                </a:cubicBezTo>
                <a:cubicBezTo>
                  <a:pt x="20552" y="4940"/>
                  <a:pt x="19631" y="4802"/>
                  <a:pt x="18909" y="5035"/>
                </a:cubicBezTo>
                <a:cubicBezTo>
                  <a:pt x="18679" y="5109"/>
                  <a:pt x="18460" y="5204"/>
                  <a:pt x="18254" y="5309"/>
                </a:cubicBezTo>
                <a:cubicBezTo>
                  <a:pt x="18315" y="5157"/>
                  <a:pt x="18351" y="5004"/>
                  <a:pt x="18351" y="4855"/>
                </a:cubicBezTo>
                <a:cubicBezTo>
                  <a:pt x="18351" y="4390"/>
                  <a:pt x="17674" y="4012"/>
                  <a:pt x="16840" y="4012"/>
                </a:cubicBezTo>
                <a:close/>
                <a:moveTo>
                  <a:pt x="4332" y="5999"/>
                </a:moveTo>
                <a:cubicBezTo>
                  <a:pt x="5001" y="5999"/>
                  <a:pt x="5545" y="6301"/>
                  <a:pt x="5545" y="6675"/>
                </a:cubicBezTo>
                <a:cubicBezTo>
                  <a:pt x="5545" y="7048"/>
                  <a:pt x="5001" y="7351"/>
                  <a:pt x="4332" y="7351"/>
                </a:cubicBezTo>
                <a:cubicBezTo>
                  <a:pt x="3663" y="7351"/>
                  <a:pt x="3121" y="7048"/>
                  <a:pt x="3121" y="6675"/>
                </a:cubicBezTo>
                <a:cubicBezTo>
                  <a:pt x="3121" y="6301"/>
                  <a:pt x="3663" y="5999"/>
                  <a:pt x="4332" y="5999"/>
                </a:cubicBezTo>
                <a:close/>
                <a:moveTo>
                  <a:pt x="16840" y="5999"/>
                </a:moveTo>
                <a:cubicBezTo>
                  <a:pt x="17509" y="5999"/>
                  <a:pt x="18051" y="6301"/>
                  <a:pt x="18051" y="6675"/>
                </a:cubicBezTo>
                <a:cubicBezTo>
                  <a:pt x="18051" y="7048"/>
                  <a:pt x="17509" y="7351"/>
                  <a:pt x="16840" y="7351"/>
                </a:cubicBezTo>
                <a:cubicBezTo>
                  <a:pt x="16171" y="7351"/>
                  <a:pt x="15630" y="7048"/>
                  <a:pt x="15630" y="6675"/>
                </a:cubicBezTo>
                <a:cubicBezTo>
                  <a:pt x="15630" y="6301"/>
                  <a:pt x="16171" y="5999"/>
                  <a:pt x="16840" y="5999"/>
                </a:cubicBezTo>
                <a:close/>
              </a:path>
            </a:pathLst>
          </a:custGeom>
          <a:gradFill>
            <a:gsLst>
              <a:gs pos="0">
                <a:schemeClr val="accent5"/>
              </a:gs>
              <a:gs pos="100000">
                <a:schemeClr val="accent2">
                  <a:hueOff val="1392163"/>
                  <a:satOff val="-19359"/>
                  <a:lumOff val="-32466"/>
                </a:schemeClr>
              </a:gs>
            </a:gsLst>
            <a:lin ang="5400000"/>
          </a:gradFill>
          <a:ln w="12700">
            <a:miter lim="400000"/>
          </a:ln>
          <a:effectLst>
            <a:outerShdw blurRad="190500" dist="8455" dir="5400000" rotWithShape="0">
              <a:srgbClr val="000000"/>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命令…"/>
          <p:cNvSpPr txBox="1">
            <a:spLocks noGrp="1"/>
          </p:cNvSpPr>
          <p:nvPr>
            <p:ph type="title"/>
          </p:nvPr>
        </p:nvSpPr>
        <p:spPr>
          <a:xfrm>
            <a:off x="1270000" y="1650752"/>
            <a:ext cx="10464800" cy="4929930"/>
          </a:xfrm>
          <a:prstGeom prst="rect">
            <a:avLst/>
          </a:prstGeom>
        </p:spPr>
        <p:txBody>
          <a:bodyPr/>
          <a:lstStyle/>
          <a:p>
            <a:pPr>
              <a:defRPr sz="6000">
                <a:solidFill>
                  <a:srgbClr val="FF2600"/>
                </a:solidFill>
                <a:latin typeface="Beirut Regular" panose="00000600000000000000"/>
                <a:ea typeface="Beirut Regular" panose="00000600000000000000"/>
                <a:cs typeface="Beirut Regular" panose="00000600000000000000"/>
                <a:sym typeface="Beirut Regular" panose="00000600000000000000"/>
              </a:defRPr>
            </a:pPr>
            <a:r>
              <a:rPr b="1" dirty="0" err="1">
                <a:latin typeface="Microsoft YaHei" panose="020B0503020204020204" pitchFamily="34" charset="-122"/>
                <a:ea typeface="Microsoft YaHei" panose="020B0503020204020204" pitchFamily="34" charset="-122"/>
              </a:rPr>
              <a:t>命令</a:t>
            </a:r>
            <a:endParaRPr b="1" dirty="0">
              <a:latin typeface="Microsoft YaHei" panose="020B0503020204020204" pitchFamily="34" charset="-122"/>
              <a:ea typeface="Microsoft YaHei" panose="020B0503020204020204" pitchFamily="34" charset="-122"/>
            </a:endParaRPr>
          </a:p>
          <a:p>
            <a:pPr>
              <a:defRPr sz="6000">
                <a:solidFill>
                  <a:srgbClr val="FFFB00"/>
                </a:solidFill>
                <a:latin typeface="Beirut Regular" panose="00000600000000000000"/>
                <a:ea typeface="Beirut Regular" panose="00000600000000000000"/>
                <a:cs typeface="Beirut Regular" panose="00000600000000000000"/>
                <a:sym typeface="Beirut Regular" panose="00000600000000000000"/>
              </a:defRPr>
            </a:pPr>
            <a:r>
              <a:rPr b="1" dirty="0" err="1">
                <a:latin typeface="Microsoft YaHei" panose="020B0503020204020204" pitchFamily="34" charset="-122"/>
                <a:ea typeface="Microsoft YaHei" panose="020B0503020204020204" pitchFamily="34" charset="-122"/>
              </a:rPr>
              <a:t>忍耐等候盼望基督复临</a:t>
            </a:r>
            <a:endParaRPr b="1" dirty="0">
              <a:latin typeface="Microsoft YaHei" panose="020B0503020204020204" pitchFamily="34" charset="-122"/>
              <a:ea typeface="Microsoft YaHei" panose="020B0503020204020204" pitchFamily="34" charset="-122"/>
            </a:endParaRPr>
          </a:p>
          <a:p>
            <a:pPr>
              <a:defRPr sz="4000">
                <a:latin typeface="Beirut Regular" panose="00000600000000000000"/>
                <a:ea typeface="Beirut Regular" panose="00000600000000000000"/>
                <a:cs typeface="Beirut Regular" panose="00000600000000000000"/>
                <a:sym typeface="Beirut Regular" panose="00000600000000000000"/>
              </a:defRPr>
            </a:pPr>
            <a:r>
              <a:rPr sz="3900" b="1" dirty="0">
                <a:latin typeface="Microsoft YaHei" panose="020B0503020204020204" pitchFamily="34" charset="-122"/>
                <a:ea typeface="Microsoft YaHei" panose="020B0503020204020204" pitchFamily="34" charset="-122"/>
              </a:rPr>
              <a:t>Geduld, </a:t>
            </a:r>
            <a:r>
              <a:rPr sz="3900" b="1" dirty="0" err="1">
                <a:latin typeface="Microsoft YaHei" panose="020B0503020204020204" pitchFamily="34" charset="-122"/>
                <a:ea typeface="Microsoft YaHei" panose="020B0503020204020204" pitchFamily="34" charset="-122"/>
              </a:rPr>
              <a:t>Warten</a:t>
            </a:r>
            <a:r>
              <a:rPr sz="3900" b="1" dirty="0">
                <a:latin typeface="Microsoft YaHei" panose="020B0503020204020204" pitchFamily="34" charset="-122"/>
                <a:ea typeface="Microsoft YaHei" panose="020B0503020204020204" pitchFamily="34" charset="-122"/>
              </a:rPr>
              <a:t>, </a:t>
            </a:r>
            <a:r>
              <a:rPr sz="3900" b="1" dirty="0" err="1">
                <a:latin typeface="Microsoft YaHei" panose="020B0503020204020204" pitchFamily="34" charset="-122"/>
                <a:ea typeface="Microsoft YaHei" panose="020B0503020204020204" pitchFamily="34" charset="-122"/>
              </a:rPr>
              <a:t>Vertrauen</a:t>
            </a:r>
            <a:r>
              <a:rPr sz="3900" b="1" dirty="0">
                <a:latin typeface="Microsoft YaHei" panose="020B0503020204020204" pitchFamily="34" charset="-122"/>
                <a:ea typeface="Microsoft YaHei" panose="020B0503020204020204" pitchFamily="34" charset="-122"/>
              </a:rPr>
              <a:t> bis </a:t>
            </a:r>
            <a:r>
              <a:rPr sz="3900" b="1" dirty="0" err="1">
                <a:latin typeface="Microsoft YaHei" panose="020B0503020204020204" pitchFamily="34" charset="-122"/>
                <a:ea typeface="Microsoft YaHei" panose="020B0503020204020204" pitchFamily="34" charset="-122"/>
              </a:rPr>
              <a:t>Wiederkunft</a:t>
            </a:r>
            <a:r>
              <a:rPr sz="3900" b="1" dirty="0">
                <a:latin typeface="Microsoft YaHei" panose="020B0503020204020204" pitchFamily="34" charset="-122"/>
                <a:ea typeface="Microsoft YaHei" panose="020B0503020204020204" pitchFamily="34" charset="-122"/>
              </a:rPr>
              <a:t> des </a:t>
            </a:r>
            <a:r>
              <a:rPr lang="en-US" sz="3900" b="1" dirty="0">
                <a:latin typeface="Microsoft YaHei" panose="020B0503020204020204" pitchFamily="34" charset="-122"/>
                <a:ea typeface="Microsoft YaHei" panose="020B0503020204020204" pitchFamily="34" charset="-122"/>
              </a:rPr>
              <a:t>Christus</a:t>
            </a:r>
            <a:endParaRPr sz="3900" b="1" dirty="0">
              <a:latin typeface="Microsoft YaHei" panose="020B0503020204020204" pitchFamily="34" charset="-122"/>
              <a:ea typeface="Microsoft YaHei" panose="020B0503020204020204" pitchFamily="34" charset="-122"/>
            </a:endParaRPr>
          </a:p>
        </p:txBody>
      </p:sp>
      <p:sp>
        <p:nvSpPr>
          <p:cNvPr id="201" name="草"/>
          <p:cNvSpPr/>
          <p:nvPr/>
        </p:nvSpPr>
        <p:spPr>
          <a:xfrm>
            <a:off x="5867647" y="6832352"/>
            <a:ext cx="1269506" cy="1270496"/>
          </a:xfrm>
          <a:custGeom>
            <a:avLst/>
            <a:gdLst/>
            <a:ahLst/>
            <a:cxnLst>
              <a:cxn ang="0">
                <a:pos x="wd2" y="hd2"/>
              </a:cxn>
              <a:cxn ang="5400000">
                <a:pos x="wd2" y="hd2"/>
              </a:cxn>
              <a:cxn ang="10800000">
                <a:pos x="wd2" y="hd2"/>
              </a:cxn>
              <a:cxn ang="16200000">
                <a:pos x="wd2" y="hd2"/>
              </a:cxn>
            </a:cxnLst>
            <a:rect l="0" t="0" r="r" b="b"/>
            <a:pathLst>
              <a:path w="21600" h="21600" extrusionOk="0">
                <a:moveTo>
                  <a:pt x="6258" y="0"/>
                </a:moveTo>
                <a:cubicBezTo>
                  <a:pt x="7235" y="3053"/>
                  <a:pt x="9465" y="11094"/>
                  <a:pt x="8315" y="21600"/>
                </a:cubicBezTo>
                <a:cubicBezTo>
                  <a:pt x="8546" y="21600"/>
                  <a:pt x="8775" y="21600"/>
                  <a:pt x="8994" y="21600"/>
                </a:cubicBezTo>
                <a:cubicBezTo>
                  <a:pt x="9872" y="21600"/>
                  <a:pt x="10583" y="21600"/>
                  <a:pt x="10583" y="21600"/>
                </a:cubicBezTo>
                <a:cubicBezTo>
                  <a:pt x="10996" y="21600"/>
                  <a:pt x="11266" y="21600"/>
                  <a:pt x="11266" y="21600"/>
                </a:cubicBezTo>
                <a:cubicBezTo>
                  <a:pt x="11266" y="21600"/>
                  <a:pt x="11726" y="19302"/>
                  <a:pt x="12016" y="16222"/>
                </a:cubicBezTo>
                <a:cubicBezTo>
                  <a:pt x="12018" y="19335"/>
                  <a:pt x="12273" y="21600"/>
                  <a:pt x="12273" y="21600"/>
                </a:cubicBezTo>
                <a:cubicBezTo>
                  <a:pt x="12273" y="21600"/>
                  <a:pt x="12368" y="21600"/>
                  <a:pt x="12536" y="21600"/>
                </a:cubicBezTo>
                <a:cubicBezTo>
                  <a:pt x="12536" y="21600"/>
                  <a:pt x="13427" y="21600"/>
                  <a:pt x="14359" y="21600"/>
                </a:cubicBezTo>
                <a:cubicBezTo>
                  <a:pt x="14620" y="21600"/>
                  <a:pt x="14884" y="21600"/>
                  <a:pt x="15133" y="21600"/>
                </a:cubicBezTo>
                <a:cubicBezTo>
                  <a:pt x="15208" y="21600"/>
                  <a:pt x="15283" y="21600"/>
                  <a:pt x="15354" y="21600"/>
                </a:cubicBezTo>
                <a:cubicBezTo>
                  <a:pt x="15798" y="21600"/>
                  <a:pt x="16835" y="21600"/>
                  <a:pt x="17719" y="21600"/>
                </a:cubicBezTo>
                <a:cubicBezTo>
                  <a:pt x="15772" y="12227"/>
                  <a:pt x="18765" y="5225"/>
                  <a:pt x="19788" y="2530"/>
                </a:cubicBezTo>
                <a:cubicBezTo>
                  <a:pt x="15621" y="6890"/>
                  <a:pt x="15069" y="15195"/>
                  <a:pt x="15066" y="19252"/>
                </a:cubicBezTo>
                <a:cubicBezTo>
                  <a:pt x="14220" y="10582"/>
                  <a:pt x="16307" y="6504"/>
                  <a:pt x="17258" y="4248"/>
                </a:cubicBezTo>
                <a:cubicBezTo>
                  <a:pt x="15479" y="5742"/>
                  <a:pt x="14366" y="8273"/>
                  <a:pt x="13670" y="10946"/>
                </a:cubicBezTo>
                <a:cubicBezTo>
                  <a:pt x="14032" y="6459"/>
                  <a:pt x="15179" y="2786"/>
                  <a:pt x="16337" y="236"/>
                </a:cubicBezTo>
                <a:cubicBezTo>
                  <a:pt x="13757" y="2634"/>
                  <a:pt x="12663" y="7069"/>
                  <a:pt x="12244" y="11279"/>
                </a:cubicBezTo>
                <a:cubicBezTo>
                  <a:pt x="12212" y="7664"/>
                  <a:pt x="11663" y="4009"/>
                  <a:pt x="9894" y="2004"/>
                </a:cubicBezTo>
                <a:cubicBezTo>
                  <a:pt x="10306" y="4049"/>
                  <a:pt x="11108" y="8525"/>
                  <a:pt x="10399" y="14592"/>
                </a:cubicBezTo>
                <a:cubicBezTo>
                  <a:pt x="10017" y="9372"/>
                  <a:pt x="8978" y="2701"/>
                  <a:pt x="6258" y="0"/>
                </a:cubicBezTo>
                <a:close/>
                <a:moveTo>
                  <a:pt x="3557" y="2004"/>
                </a:moveTo>
                <a:cubicBezTo>
                  <a:pt x="3959" y="3154"/>
                  <a:pt x="4706" y="4841"/>
                  <a:pt x="5303" y="7205"/>
                </a:cubicBezTo>
                <a:cubicBezTo>
                  <a:pt x="4575" y="8849"/>
                  <a:pt x="4111" y="10785"/>
                  <a:pt x="3818" y="12696"/>
                </a:cubicBezTo>
                <a:cubicBezTo>
                  <a:pt x="3754" y="10213"/>
                  <a:pt x="3231" y="7657"/>
                  <a:pt x="1786" y="5678"/>
                </a:cubicBezTo>
                <a:cubicBezTo>
                  <a:pt x="3206" y="12539"/>
                  <a:pt x="2400" y="17299"/>
                  <a:pt x="0" y="21600"/>
                </a:cubicBezTo>
                <a:cubicBezTo>
                  <a:pt x="706" y="21600"/>
                  <a:pt x="2401" y="21600"/>
                  <a:pt x="2401" y="21600"/>
                </a:cubicBezTo>
                <a:cubicBezTo>
                  <a:pt x="2458" y="21600"/>
                  <a:pt x="2968" y="20136"/>
                  <a:pt x="3362" y="18012"/>
                </a:cubicBezTo>
                <a:cubicBezTo>
                  <a:pt x="3303" y="20129"/>
                  <a:pt x="3392" y="21600"/>
                  <a:pt x="3392" y="21600"/>
                </a:cubicBezTo>
                <a:cubicBezTo>
                  <a:pt x="3392" y="21600"/>
                  <a:pt x="4422" y="21600"/>
                  <a:pt x="5536" y="21600"/>
                </a:cubicBezTo>
                <a:cubicBezTo>
                  <a:pt x="5577" y="21600"/>
                  <a:pt x="5617" y="21600"/>
                  <a:pt x="5658" y="21600"/>
                </a:cubicBezTo>
                <a:cubicBezTo>
                  <a:pt x="6772" y="21600"/>
                  <a:pt x="7803" y="21600"/>
                  <a:pt x="7803" y="21600"/>
                </a:cubicBezTo>
                <a:cubicBezTo>
                  <a:pt x="7803" y="21600"/>
                  <a:pt x="8408" y="13047"/>
                  <a:pt x="6426" y="6885"/>
                </a:cubicBezTo>
                <a:cubicBezTo>
                  <a:pt x="6726" y="5765"/>
                  <a:pt x="7037" y="4871"/>
                  <a:pt x="7300" y="4248"/>
                </a:cubicBezTo>
                <a:cubicBezTo>
                  <a:pt x="6826" y="4685"/>
                  <a:pt x="6408" y="5211"/>
                  <a:pt x="6039" y="5802"/>
                </a:cubicBezTo>
                <a:cubicBezTo>
                  <a:pt x="5427" y="4253"/>
                  <a:pt x="4621" y="2918"/>
                  <a:pt x="3557" y="2004"/>
                </a:cubicBezTo>
                <a:close/>
                <a:moveTo>
                  <a:pt x="19814" y="5678"/>
                </a:moveTo>
                <a:cubicBezTo>
                  <a:pt x="15706" y="11307"/>
                  <a:pt x="19048" y="21600"/>
                  <a:pt x="19199" y="21600"/>
                </a:cubicBezTo>
                <a:cubicBezTo>
                  <a:pt x="19199" y="21600"/>
                  <a:pt x="20894" y="21600"/>
                  <a:pt x="21600" y="21600"/>
                </a:cubicBezTo>
                <a:cubicBezTo>
                  <a:pt x="19200" y="17299"/>
                  <a:pt x="18394" y="12539"/>
                  <a:pt x="19814" y="5678"/>
                </a:cubicBezTo>
                <a:close/>
                <a:moveTo>
                  <a:pt x="5813" y="9681"/>
                </a:moveTo>
                <a:cubicBezTo>
                  <a:pt x="6290" y="12658"/>
                  <a:pt x="6417" y="16443"/>
                  <a:pt x="5605" y="21205"/>
                </a:cubicBezTo>
                <a:cubicBezTo>
                  <a:pt x="5007" y="16723"/>
                  <a:pt x="5279" y="12748"/>
                  <a:pt x="5813" y="9681"/>
                </a:cubicBezTo>
                <a:close/>
              </a:path>
            </a:pathLst>
          </a:custGeom>
          <a:blipFill>
            <a:blip r:embed="rId1"/>
          </a:blip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8 你们也当忍耐，坚固你们的心，…"/>
          <p:cNvSpPr txBox="1">
            <a:spLocks noGrp="1"/>
          </p:cNvSpPr>
          <p:nvPr>
            <p:ph type="title"/>
          </p:nvPr>
        </p:nvSpPr>
        <p:spPr>
          <a:xfrm>
            <a:off x="1150078" y="1891142"/>
            <a:ext cx="10464800" cy="5971316"/>
          </a:xfrm>
          <a:prstGeom prst="rect">
            <a:avLst/>
          </a:prstGeom>
          <a:effectLst>
            <a:outerShdw blurRad="50800" dist="63500" dir="2700000" rotWithShape="0">
              <a:srgbClr val="000000">
                <a:alpha val="50000"/>
              </a:srgbClr>
            </a:outerShdw>
          </a:effectLst>
        </p:spPr>
        <p:txBody>
          <a:bodyPr/>
          <a:lstStyle/>
          <a:p>
            <a:pPr algn="just">
              <a:defRPr sz="4200">
                <a:solidFill>
                  <a:srgbClr val="FFFB00"/>
                </a:solidFill>
                <a:effectLst>
                  <a:outerShdw blurRad="63500" dist="25400" dir="2700000" rotWithShape="0">
                    <a:srgbClr val="000000">
                      <a:alpha val="70000"/>
                    </a:srgbClr>
                  </a:outerShdw>
                </a:effectLst>
                <a:latin typeface="Helvetica"/>
                <a:ea typeface="Helvetica"/>
                <a:cs typeface="Helvetica"/>
                <a:sym typeface="Helvetica"/>
              </a:defRPr>
            </a:pPr>
            <a:r>
              <a:rPr b="1" baseline="32000" dirty="0">
                <a:latin typeface="Microsoft YaHei" panose="020B0503020204020204" pitchFamily="34" charset="-122"/>
                <a:ea typeface="Microsoft YaHei" panose="020B0503020204020204" pitchFamily="34" charset="-122"/>
              </a:rPr>
              <a:t>8</a:t>
            </a:r>
            <a:r>
              <a:rPr b="1" dirty="0">
                <a:latin typeface="Microsoft YaHei" panose="020B0503020204020204" pitchFamily="34" charset="-122"/>
                <a:ea typeface="Microsoft YaHei" panose="020B0503020204020204" pitchFamily="34" charset="-122"/>
              </a:rPr>
              <a:t> </a:t>
            </a:r>
            <a:r>
              <a:rPr b="1" dirty="0" err="1">
                <a:latin typeface="Microsoft YaHei" panose="020B0503020204020204" pitchFamily="34" charset="-122"/>
                <a:ea typeface="Microsoft YaHei" panose="020B0503020204020204" pitchFamily="34" charset="-122"/>
              </a:rPr>
              <a:t>你们也当忍耐，坚固你们的心</a:t>
            </a:r>
            <a:r>
              <a:rPr b="1" dirty="0">
                <a:latin typeface="Microsoft YaHei" panose="020B0503020204020204" pitchFamily="34" charset="-122"/>
                <a:ea typeface="Microsoft YaHei" panose="020B0503020204020204" pitchFamily="34" charset="-122"/>
              </a:rPr>
              <a:t>，</a:t>
            </a:r>
            <a:endParaRPr b="1" dirty="0">
              <a:latin typeface="Microsoft YaHei" panose="020B0503020204020204" pitchFamily="34" charset="-122"/>
              <a:ea typeface="Microsoft YaHei" panose="020B0503020204020204" pitchFamily="34" charset="-122"/>
            </a:endParaRPr>
          </a:p>
          <a:p>
            <a:pPr algn="just">
              <a:defRPr sz="4200">
                <a:solidFill>
                  <a:srgbClr val="FFFB00"/>
                </a:solidFill>
                <a:effectLst>
                  <a:outerShdw blurRad="63500" dist="25400" dir="2700000" rotWithShape="0">
                    <a:srgbClr val="000000">
                      <a:alpha val="70000"/>
                    </a:srgbClr>
                  </a:outerShdw>
                </a:effectLst>
                <a:latin typeface="Helvetica"/>
                <a:ea typeface="Helvetica"/>
                <a:cs typeface="Helvetica"/>
                <a:sym typeface="Helvetica"/>
              </a:defRPr>
            </a:pPr>
            <a:r>
              <a:rPr b="1" dirty="0" err="1">
                <a:latin typeface="Microsoft YaHei" panose="020B0503020204020204" pitchFamily="34" charset="-122"/>
                <a:ea typeface="Microsoft YaHei" panose="020B0503020204020204" pitchFamily="34" charset="-122"/>
              </a:rPr>
              <a:t>因为主来的日子近了</a:t>
            </a:r>
            <a:r>
              <a:rPr b="1" dirty="0">
                <a:latin typeface="Microsoft YaHei" panose="020B0503020204020204" pitchFamily="34" charset="-122"/>
                <a:ea typeface="Microsoft YaHei" panose="020B0503020204020204" pitchFamily="34" charset="-122"/>
              </a:rPr>
              <a:t>。</a:t>
            </a:r>
            <a:endParaRPr b="1" dirty="0">
              <a:latin typeface="Microsoft YaHei" panose="020B0503020204020204" pitchFamily="34" charset="-122"/>
              <a:ea typeface="Microsoft YaHei" panose="020B0503020204020204" pitchFamily="34" charset="-122"/>
            </a:endParaRPr>
          </a:p>
          <a:p>
            <a:pPr algn="just">
              <a:defRPr sz="4200">
                <a:effectLst>
                  <a:outerShdw blurRad="63500" dist="25400" dir="2700000" rotWithShape="0">
                    <a:srgbClr val="000000">
                      <a:alpha val="70000"/>
                    </a:srgbClr>
                  </a:outerShdw>
                </a:effectLst>
                <a:latin typeface="Original Garamond BT"/>
                <a:ea typeface="Original Garamond BT"/>
                <a:cs typeface="Original Garamond BT"/>
                <a:sym typeface="Original Garamond BT"/>
              </a:defRPr>
            </a:pPr>
            <a:endParaRPr dirty="0"/>
          </a:p>
          <a:p>
            <a:pPr algn="l">
              <a:defRPr sz="4200">
                <a:effectLst>
                  <a:outerShdw blurRad="63500" dist="25400" dir="2700000" rotWithShape="0">
                    <a:srgbClr val="000000">
                      <a:alpha val="70000"/>
                    </a:srgbClr>
                  </a:outerShdw>
                </a:effectLst>
                <a:latin typeface="Original Garamond BT"/>
                <a:ea typeface="Original Garamond BT"/>
                <a:cs typeface="Original Garamond BT"/>
                <a:sym typeface="Original Garamond BT"/>
              </a:defRPr>
            </a:pPr>
            <a:r>
              <a:rPr sz="4000" baseline="32000" dirty="0">
                <a:latin typeface="Futura Medium" panose="020B0602020204020303" pitchFamily="34" charset="-79"/>
                <a:cs typeface="Futura Medium" panose="020B0602020204020303" pitchFamily="34" charset="-79"/>
              </a:rPr>
              <a:t>8</a:t>
            </a:r>
            <a:r>
              <a:rPr sz="4000" dirty="0">
                <a:latin typeface="Futura Medium" panose="020B0602020204020303" pitchFamily="34" charset="-79"/>
                <a:cs typeface="Futura Medium" panose="020B0602020204020303" pitchFamily="34" charset="-79"/>
              </a:rPr>
              <a:t> So </a:t>
            </a:r>
            <a:r>
              <a:rPr sz="4000" dirty="0" err="1">
                <a:latin typeface="Futura Medium" panose="020B0602020204020303" pitchFamily="34" charset="-79"/>
                <a:cs typeface="Futura Medium" panose="020B0602020204020303" pitchFamily="34" charset="-79"/>
              </a:rPr>
              <a:t>auch</a:t>
            </a:r>
            <a:r>
              <a:rPr sz="4000" dirty="0">
                <a:latin typeface="Futura Medium" panose="020B0602020204020303" pitchFamily="34" charset="-79"/>
                <a:cs typeface="Futura Medium" panose="020B0602020204020303" pitchFamily="34" charset="-79"/>
              </a:rPr>
              <a:t> </a:t>
            </a:r>
            <a:r>
              <a:rPr sz="4000" dirty="0" err="1">
                <a:latin typeface="Futura Medium" panose="020B0602020204020303" pitchFamily="34" charset="-79"/>
                <a:cs typeface="Futura Medium" panose="020B0602020204020303" pitchFamily="34" charset="-79"/>
              </a:rPr>
              <a:t>ihr</a:t>
            </a:r>
            <a:r>
              <a:rPr sz="4000" dirty="0">
                <a:latin typeface="Futura Medium" panose="020B0602020204020303" pitchFamily="34" charset="-79"/>
                <a:cs typeface="Futura Medium" panose="020B0602020204020303" pitchFamily="34" charset="-79"/>
              </a:rPr>
              <a:t>: </a:t>
            </a:r>
            <a:r>
              <a:rPr sz="4000" dirty="0" err="1">
                <a:latin typeface="Futura Medium" panose="020B0602020204020303" pitchFamily="34" charset="-79"/>
                <a:cs typeface="Futura Medium" panose="020B0602020204020303" pitchFamily="34" charset="-79"/>
              </a:rPr>
              <a:t>Übt</a:t>
            </a:r>
            <a:r>
              <a:rPr sz="4000" dirty="0">
                <a:latin typeface="Futura Medium" panose="020B0602020204020303" pitchFamily="34" charset="-79"/>
                <a:cs typeface="Futura Medium" panose="020B0602020204020303" pitchFamily="34" charset="-79"/>
              </a:rPr>
              <a:t> </a:t>
            </a:r>
            <a:r>
              <a:rPr sz="4000" dirty="0" err="1">
                <a:latin typeface="Futura Medium" panose="020B0602020204020303" pitchFamily="34" charset="-79"/>
                <a:cs typeface="Futura Medium" panose="020B0602020204020303" pitchFamily="34" charset="-79"/>
              </a:rPr>
              <a:t>euch</a:t>
            </a:r>
            <a:r>
              <a:rPr sz="4000" dirty="0">
                <a:latin typeface="Futura Medium" panose="020B0602020204020303" pitchFamily="34" charset="-79"/>
                <a:cs typeface="Futura Medium" panose="020B0602020204020303" pitchFamily="34" charset="-79"/>
              </a:rPr>
              <a:t> in Geduld, </a:t>
            </a:r>
            <a:r>
              <a:rPr sz="4000" dirty="0" err="1">
                <a:latin typeface="Futura Medium" panose="020B0602020204020303" pitchFamily="34" charset="-79"/>
                <a:cs typeface="Futura Medium" panose="020B0602020204020303" pitchFamily="34" charset="-79"/>
              </a:rPr>
              <a:t>stärkt</a:t>
            </a:r>
            <a:r>
              <a:rPr sz="4000" dirty="0">
                <a:latin typeface="Futura Medium" panose="020B0602020204020303" pitchFamily="34" charset="-79"/>
                <a:cs typeface="Futura Medium" panose="020B0602020204020303" pitchFamily="34" charset="-79"/>
              </a:rPr>
              <a:t> </a:t>
            </a:r>
            <a:r>
              <a:rPr sz="4000" dirty="0" err="1">
                <a:latin typeface="Futura Medium" panose="020B0602020204020303" pitchFamily="34" charset="-79"/>
                <a:cs typeface="Futura Medium" panose="020B0602020204020303" pitchFamily="34" charset="-79"/>
              </a:rPr>
              <a:t>eure</a:t>
            </a:r>
            <a:r>
              <a:rPr sz="4000" dirty="0">
                <a:latin typeface="Futura Medium" panose="020B0602020204020303" pitchFamily="34" charset="-79"/>
                <a:cs typeface="Futura Medium" panose="020B0602020204020303" pitchFamily="34" charset="-79"/>
              </a:rPr>
              <a:t> Herzen, </a:t>
            </a:r>
            <a:r>
              <a:rPr sz="4000" dirty="0" err="1">
                <a:latin typeface="Futura Medium" panose="020B0602020204020303" pitchFamily="34" charset="-79"/>
                <a:cs typeface="Futura Medium" panose="020B0602020204020303" pitchFamily="34" charset="-79"/>
              </a:rPr>
              <a:t>denn</a:t>
            </a:r>
            <a:r>
              <a:rPr sz="4000" dirty="0">
                <a:latin typeface="Futura Medium" panose="020B0602020204020303" pitchFamily="34" charset="-79"/>
                <a:cs typeface="Futura Medium" panose="020B0602020204020303" pitchFamily="34" charset="-79"/>
              </a:rPr>
              <a:t> das </a:t>
            </a:r>
            <a:r>
              <a:rPr sz="4000" dirty="0" err="1">
                <a:latin typeface="Futura Medium" panose="020B0602020204020303" pitchFamily="34" charset="-79"/>
                <a:cs typeface="Futura Medium" panose="020B0602020204020303" pitchFamily="34" charset="-79"/>
              </a:rPr>
              <a:t>Kommen</a:t>
            </a:r>
            <a:r>
              <a:rPr sz="4000" dirty="0">
                <a:latin typeface="Futura Medium" panose="020B0602020204020303" pitchFamily="34" charset="-79"/>
                <a:cs typeface="Futura Medium" panose="020B0602020204020303" pitchFamily="34" charset="-79"/>
              </a:rPr>
              <a:t> des </a:t>
            </a:r>
            <a:r>
              <a:rPr sz="4000" dirty="0" err="1">
                <a:latin typeface="Futura Medium" panose="020B0602020204020303" pitchFamily="34" charset="-79"/>
                <a:cs typeface="Futura Medium" panose="020B0602020204020303" pitchFamily="34" charset="-79"/>
              </a:rPr>
              <a:t>Herrn</a:t>
            </a:r>
            <a:r>
              <a:rPr sz="4000" dirty="0">
                <a:latin typeface="Futura Medium" panose="020B0602020204020303" pitchFamily="34" charset="-79"/>
                <a:cs typeface="Futura Medium" panose="020B0602020204020303" pitchFamily="34" charset="-79"/>
              </a:rPr>
              <a:t> </a:t>
            </a:r>
            <a:r>
              <a:rPr sz="4000" dirty="0" err="1">
                <a:latin typeface="Futura Medium" panose="020B0602020204020303" pitchFamily="34" charset="-79"/>
                <a:cs typeface="Futura Medium" panose="020B0602020204020303" pitchFamily="34" charset="-79"/>
              </a:rPr>
              <a:t>steht</a:t>
            </a:r>
            <a:r>
              <a:rPr sz="4000" dirty="0">
                <a:latin typeface="Futura Medium" panose="020B0602020204020303" pitchFamily="34" charset="-79"/>
                <a:cs typeface="Futura Medium" panose="020B0602020204020303" pitchFamily="34" charset="-79"/>
              </a:rPr>
              <a:t> bevor. </a:t>
            </a:r>
            <a:r>
              <a:rPr sz="2500" dirty="0"/>
              <a:t>(</a:t>
            </a:r>
            <a:r>
              <a:rPr sz="2500" dirty="0" err="1"/>
              <a:t>Zürcher</a:t>
            </a:r>
            <a:r>
              <a:rPr sz="2500" dirty="0"/>
              <a:t> B)</a:t>
            </a:r>
            <a:endParaRPr sz="2500" dirty="0"/>
          </a:p>
        </p:txBody>
      </p:sp>
      <p:sp>
        <p:nvSpPr>
          <p:cNvPr id="135" name="蕨類"/>
          <p:cNvSpPr/>
          <p:nvPr/>
        </p:nvSpPr>
        <p:spPr>
          <a:xfrm>
            <a:off x="9726080" y="2830000"/>
            <a:ext cx="1274240" cy="1265734"/>
          </a:xfrm>
          <a:custGeom>
            <a:avLst/>
            <a:gdLst/>
            <a:ahLst/>
            <a:cxnLst>
              <a:cxn ang="0">
                <a:pos x="wd2" y="hd2"/>
              </a:cxn>
              <a:cxn ang="5400000">
                <a:pos x="wd2" y="hd2"/>
              </a:cxn>
              <a:cxn ang="10800000">
                <a:pos x="wd2" y="hd2"/>
              </a:cxn>
              <a:cxn ang="16200000">
                <a:pos x="wd2" y="hd2"/>
              </a:cxn>
            </a:cxnLst>
            <a:rect l="0" t="0" r="r" b="b"/>
            <a:pathLst>
              <a:path w="21017" h="21564" extrusionOk="0">
                <a:moveTo>
                  <a:pt x="1131" y="0"/>
                </a:moveTo>
                <a:cubicBezTo>
                  <a:pt x="1068" y="7"/>
                  <a:pt x="966" y="73"/>
                  <a:pt x="964" y="147"/>
                </a:cubicBezTo>
                <a:cubicBezTo>
                  <a:pt x="955" y="622"/>
                  <a:pt x="1126" y="1146"/>
                  <a:pt x="1266" y="1596"/>
                </a:cubicBezTo>
                <a:cubicBezTo>
                  <a:pt x="1347" y="1857"/>
                  <a:pt x="1449" y="2074"/>
                  <a:pt x="1560" y="2248"/>
                </a:cubicBezTo>
                <a:cubicBezTo>
                  <a:pt x="1375" y="2153"/>
                  <a:pt x="1061" y="2027"/>
                  <a:pt x="594" y="2005"/>
                </a:cubicBezTo>
                <a:cubicBezTo>
                  <a:pt x="368" y="1995"/>
                  <a:pt x="143" y="1857"/>
                  <a:pt x="144" y="1855"/>
                </a:cubicBezTo>
                <a:cubicBezTo>
                  <a:pt x="145" y="1860"/>
                  <a:pt x="151" y="2591"/>
                  <a:pt x="968" y="2706"/>
                </a:cubicBezTo>
                <a:cubicBezTo>
                  <a:pt x="1456" y="2779"/>
                  <a:pt x="1638" y="2764"/>
                  <a:pt x="1715" y="2740"/>
                </a:cubicBezTo>
                <a:cubicBezTo>
                  <a:pt x="1781" y="2948"/>
                  <a:pt x="1856" y="3150"/>
                  <a:pt x="1933" y="3350"/>
                </a:cubicBezTo>
                <a:cubicBezTo>
                  <a:pt x="1876" y="3342"/>
                  <a:pt x="1827" y="3333"/>
                  <a:pt x="1677" y="3333"/>
                </a:cubicBezTo>
                <a:cubicBezTo>
                  <a:pt x="1420" y="3334"/>
                  <a:pt x="1084" y="3363"/>
                  <a:pt x="765" y="3481"/>
                </a:cubicBezTo>
                <a:cubicBezTo>
                  <a:pt x="426" y="3607"/>
                  <a:pt x="0" y="3467"/>
                  <a:pt x="0" y="3466"/>
                </a:cubicBezTo>
                <a:cubicBezTo>
                  <a:pt x="1" y="3472"/>
                  <a:pt x="48" y="4259"/>
                  <a:pt x="1093" y="3994"/>
                </a:cubicBezTo>
                <a:cubicBezTo>
                  <a:pt x="1801" y="3824"/>
                  <a:pt x="2003" y="3732"/>
                  <a:pt x="2067" y="3687"/>
                </a:cubicBezTo>
                <a:cubicBezTo>
                  <a:pt x="2147" y="3873"/>
                  <a:pt x="2231" y="4057"/>
                  <a:pt x="2320" y="4236"/>
                </a:cubicBezTo>
                <a:cubicBezTo>
                  <a:pt x="2043" y="4260"/>
                  <a:pt x="1536" y="4332"/>
                  <a:pt x="1038" y="4582"/>
                </a:cubicBezTo>
                <a:cubicBezTo>
                  <a:pt x="484" y="4859"/>
                  <a:pt x="261" y="4876"/>
                  <a:pt x="261" y="4875"/>
                </a:cubicBezTo>
                <a:cubicBezTo>
                  <a:pt x="261" y="4881"/>
                  <a:pt x="384" y="5482"/>
                  <a:pt x="1496" y="5010"/>
                </a:cubicBezTo>
                <a:cubicBezTo>
                  <a:pt x="2160" y="4737"/>
                  <a:pt x="2392" y="4611"/>
                  <a:pt x="2485" y="4546"/>
                </a:cubicBezTo>
                <a:cubicBezTo>
                  <a:pt x="2583" y="4730"/>
                  <a:pt x="2684" y="4913"/>
                  <a:pt x="2791" y="5091"/>
                </a:cubicBezTo>
                <a:cubicBezTo>
                  <a:pt x="2420" y="5158"/>
                  <a:pt x="1691" y="5330"/>
                  <a:pt x="1304" y="5675"/>
                </a:cubicBezTo>
                <a:cubicBezTo>
                  <a:pt x="765" y="6143"/>
                  <a:pt x="543" y="6050"/>
                  <a:pt x="544" y="6049"/>
                </a:cubicBezTo>
                <a:cubicBezTo>
                  <a:pt x="542" y="6057"/>
                  <a:pt x="659" y="6687"/>
                  <a:pt x="1912" y="6026"/>
                </a:cubicBezTo>
                <a:cubicBezTo>
                  <a:pt x="2602" y="5670"/>
                  <a:pt x="2875" y="5499"/>
                  <a:pt x="2994" y="5411"/>
                </a:cubicBezTo>
                <a:cubicBezTo>
                  <a:pt x="3107" y="5586"/>
                  <a:pt x="3226" y="5757"/>
                  <a:pt x="3348" y="5926"/>
                </a:cubicBezTo>
                <a:cubicBezTo>
                  <a:pt x="2926" y="6040"/>
                  <a:pt x="2079" y="6311"/>
                  <a:pt x="1661" y="6720"/>
                </a:cubicBezTo>
                <a:cubicBezTo>
                  <a:pt x="1087" y="7267"/>
                  <a:pt x="809" y="7204"/>
                  <a:pt x="810" y="7203"/>
                </a:cubicBezTo>
                <a:cubicBezTo>
                  <a:pt x="807" y="7211"/>
                  <a:pt x="1037" y="7826"/>
                  <a:pt x="2420" y="6998"/>
                </a:cubicBezTo>
                <a:cubicBezTo>
                  <a:pt x="3130" y="6579"/>
                  <a:pt x="3443" y="6365"/>
                  <a:pt x="3586" y="6253"/>
                </a:cubicBezTo>
                <a:cubicBezTo>
                  <a:pt x="3722" y="6432"/>
                  <a:pt x="3863" y="6608"/>
                  <a:pt x="4008" y="6780"/>
                </a:cubicBezTo>
                <a:cubicBezTo>
                  <a:pt x="3577" y="6918"/>
                  <a:pt x="2601" y="7273"/>
                  <a:pt x="2136" y="7759"/>
                </a:cubicBezTo>
                <a:cubicBezTo>
                  <a:pt x="1532" y="8374"/>
                  <a:pt x="1200" y="8339"/>
                  <a:pt x="1201" y="8339"/>
                </a:cubicBezTo>
                <a:cubicBezTo>
                  <a:pt x="1198" y="8347"/>
                  <a:pt x="1545" y="8944"/>
                  <a:pt x="3049" y="7972"/>
                </a:cubicBezTo>
                <a:cubicBezTo>
                  <a:pt x="3796" y="7495"/>
                  <a:pt x="4140" y="7245"/>
                  <a:pt x="4299" y="7112"/>
                </a:cubicBezTo>
                <a:cubicBezTo>
                  <a:pt x="4443" y="7275"/>
                  <a:pt x="4589" y="7436"/>
                  <a:pt x="4739" y="7594"/>
                </a:cubicBezTo>
                <a:cubicBezTo>
                  <a:pt x="4337" y="7720"/>
                  <a:pt x="3497" y="8046"/>
                  <a:pt x="2695" y="8752"/>
                </a:cubicBezTo>
                <a:cubicBezTo>
                  <a:pt x="2005" y="9360"/>
                  <a:pt x="1680" y="9415"/>
                  <a:pt x="1681" y="9416"/>
                </a:cubicBezTo>
                <a:cubicBezTo>
                  <a:pt x="1678" y="9423"/>
                  <a:pt x="2142" y="10002"/>
                  <a:pt x="3762" y="8907"/>
                </a:cubicBezTo>
                <a:cubicBezTo>
                  <a:pt x="4550" y="8378"/>
                  <a:pt x="4912" y="8103"/>
                  <a:pt x="5083" y="7953"/>
                </a:cubicBezTo>
                <a:cubicBezTo>
                  <a:pt x="5232" y="8103"/>
                  <a:pt x="5385" y="8251"/>
                  <a:pt x="5538" y="8398"/>
                </a:cubicBezTo>
                <a:cubicBezTo>
                  <a:pt x="5113" y="8563"/>
                  <a:pt x="4223" y="8965"/>
                  <a:pt x="3312" y="9687"/>
                </a:cubicBezTo>
                <a:cubicBezTo>
                  <a:pt x="2551" y="10290"/>
                  <a:pt x="2218" y="10421"/>
                  <a:pt x="2219" y="10422"/>
                </a:cubicBezTo>
                <a:cubicBezTo>
                  <a:pt x="2216" y="10428"/>
                  <a:pt x="2796" y="10993"/>
                  <a:pt x="4525" y="9793"/>
                </a:cubicBezTo>
                <a:cubicBezTo>
                  <a:pt x="5363" y="9215"/>
                  <a:pt x="5743" y="8915"/>
                  <a:pt x="5925" y="8752"/>
                </a:cubicBezTo>
                <a:cubicBezTo>
                  <a:pt x="6113" y="8925"/>
                  <a:pt x="6302" y="9098"/>
                  <a:pt x="6494" y="9267"/>
                </a:cubicBezTo>
                <a:cubicBezTo>
                  <a:pt x="6006" y="9451"/>
                  <a:pt x="4952" y="9909"/>
                  <a:pt x="4093" y="10674"/>
                </a:cubicBezTo>
                <a:cubicBezTo>
                  <a:pt x="3334" y="11351"/>
                  <a:pt x="2925" y="11463"/>
                  <a:pt x="2925" y="11465"/>
                </a:cubicBezTo>
                <a:cubicBezTo>
                  <a:pt x="2923" y="11470"/>
                  <a:pt x="3614" y="12021"/>
                  <a:pt x="5454" y="10743"/>
                </a:cubicBezTo>
                <a:cubicBezTo>
                  <a:pt x="6344" y="10125"/>
                  <a:pt x="6733" y="9815"/>
                  <a:pt x="6922" y="9643"/>
                </a:cubicBezTo>
                <a:cubicBezTo>
                  <a:pt x="7114" y="9809"/>
                  <a:pt x="7309" y="9973"/>
                  <a:pt x="7504" y="10137"/>
                </a:cubicBezTo>
                <a:cubicBezTo>
                  <a:pt x="7034" y="10327"/>
                  <a:pt x="5941" y="10837"/>
                  <a:pt x="4858" y="11763"/>
                </a:cubicBezTo>
                <a:cubicBezTo>
                  <a:pt x="4033" y="12469"/>
                  <a:pt x="3595" y="12650"/>
                  <a:pt x="3596" y="12652"/>
                </a:cubicBezTo>
                <a:cubicBezTo>
                  <a:pt x="3594" y="12655"/>
                  <a:pt x="4444" y="13201"/>
                  <a:pt x="6416" y="11776"/>
                </a:cubicBezTo>
                <a:cubicBezTo>
                  <a:pt x="7374" y="11079"/>
                  <a:pt x="7789" y="10729"/>
                  <a:pt x="7982" y="10540"/>
                </a:cubicBezTo>
                <a:cubicBezTo>
                  <a:pt x="8229" y="10744"/>
                  <a:pt x="8475" y="10948"/>
                  <a:pt x="8722" y="11153"/>
                </a:cubicBezTo>
                <a:cubicBezTo>
                  <a:pt x="8194" y="11323"/>
                  <a:pt x="6958" y="11808"/>
                  <a:pt x="5781" y="12819"/>
                </a:cubicBezTo>
                <a:cubicBezTo>
                  <a:pt x="4907" y="13570"/>
                  <a:pt x="4388" y="13721"/>
                  <a:pt x="4388" y="13724"/>
                </a:cubicBezTo>
                <a:cubicBezTo>
                  <a:pt x="4389" y="13725"/>
                  <a:pt x="5316" y="14304"/>
                  <a:pt x="7493" y="12868"/>
                </a:cubicBezTo>
                <a:cubicBezTo>
                  <a:pt x="8587" y="12141"/>
                  <a:pt x="9046" y="11782"/>
                  <a:pt x="9251" y="11593"/>
                </a:cubicBezTo>
                <a:cubicBezTo>
                  <a:pt x="9497" y="11798"/>
                  <a:pt x="9739" y="12005"/>
                  <a:pt x="9982" y="12213"/>
                </a:cubicBezTo>
                <a:cubicBezTo>
                  <a:pt x="9426" y="12340"/>
                  <a:pt x="8196" y="12746"/>
                  <a:pt x="6754" y="13889"/>
                </a:cubicBezTo>
                <a:cubicBezTo>
                  <a:pt x="5799" y="14646"/>
                  <a:pt x="5226" y="14790"/>
                  <a:pt x="5227" y="14794"/>
                </a:cubicBezTo>
                <a:cubicBezTo>
                  <a:pt x="5231" y="14793"/>
                  <a:pt x="6211" y="15420"/>
                  <a:pt x="8594" y="14002"/>
                </a:cubicBezTo>
                <a:cubicBezTo>
                  <a:pt x="9826" y="13261"/>
                  <a:pt x="10332" y="12898"/>
                  <a:pt x="10551" y="12710"/>
                </a:cubicBezTo>
                <a:cubicBezTo>
                  <a:pt x="10826" y="12953"/>
                  <a:pt x="11099" y="13199"/>
                  <a:pt x="11363" y="13449"/>
                </a:cubicBezTo>
                <a:cubicBezTo>
                  <a:pt x="10758" y="13591"/>
                  <a:pt x="9280" y="14037"/>
                  <a:pt x="7814" y="15035"/>
                </a:cubicBezTo>
                <a:cubicBezTo>
                  <a:pt x="6752" y="15758"/>
                  <a:pt x="6154" y="15908"/>
                  <a:pt x="6155" y="15913"/>
                </a:cubicBezTo>
                <a:cubicBezTo>
                  <a:pt x="6163" y="15909"/>
                  <a:pt x="7159" y="16607"/>
                  <a:pt x="9747" y="15249"/>
                </a:cubicBezTo>
                <a:cubicBezTo>
                  <a:pt x="11146" y="14505"/>
                  <a:pt x="11681" y="14156"/>
                  <a:pt x="11905" y="13977"/>
                </a:cubicBezTo>
                <a:cubicBezTo>
                  <a:pt x="12185" y="14260"/>
                  <a:pt x="12455" y="14549"/>
                  <a:pt x="12716" y="14846"/>
                </a:cubicBezTo>
                <a:cubicBezTo>
                  <a:pt x="12172" y="14906"/>
                  <a:pt x="10651" y="15200"/>
                  <a:pt x="8853" y="16316"/>
                </a:cubicBezTo>
                <a:cubicBezTo>
                  <a:pt x="7701" y="17031"/>
                  <a:pt x="7067" y="17139"/>
                  <a:pt x="7067" y="17145"/>
                </a:cubicBezTo>
                <a:cubicBezTo>
                  <a:pt x="7080" y="17138"/>
                  <a:pt x="8048" y="17936"/>
                  <a:pt x="10828" y="16683"/>
                </a:cubicBezTo>
                <a:cubicBezTo>
                  <a:pt x="12392" y="15965"/>
                  <a:pt x="12985" y="15619"/>
                  <a:pt x="13216" y="15448"/>
                </a:cubicBezTo>
                <a:cubicBezTo>
                  <a:pt x="13478" y="15777"/>
                  <a:pt x="13728" y="16115"/>
                  <a:pt x="13957" y="16467"/>
                </a:cubicBezTo>
                <a:cubicBezTo>
                  <a:pt x="13469" y="16482"/>
                  <a:pt x="11776" y="16686"/>
                  <a:pt x="9814" y="17749"/>
                </a:cubicBezTo>
                <a:cubicBezTo>
                  <a:pt x="8556" y="18431"/>
                  <a:pt x="7911" y="18453"/>
                  <a:pt x="7910" y="18460"/>
                </a:cubicBezTo>
                <a:cubicBezTo>
                  <a:pt x="7929" y="18449"/>
                  <a:pt x="8812" y="19391"/>
                  <a:pt x="11763" y="18300"/>
                </a:cubicBezTo>
                <a:cubicBezTo>
                  <a:pt x="13525" y="17631"/>
                  <a:pt x="14145" y="17307"/>
                  <a:pt x="14366" y="17150"/>
                </a:cubicBezTo>
                <a:cubicBezTo>
                  <a:pt x="14582" y="17535"/>
                  <a:pt x="14778" y="17934"/>
                  <a:pt x="14947" y="18351"/>
                </a:cubicBezTo>
                <a:cubicBezTo>
                  <a:pt x="14842" y="18337"/>
                  <a:pt x="14688" y="18326"/>
                  <a:pt x="14481" y="18331"/>
                </a:cubicBezTo>
                <a:cubicBezTo>
                  <a:pt x="13771" y="18347"/>
                  <a:pt x="12470" y="18540"/>
                  <a:pt x="10603" y="19358"/>
                </a:cubicBezTo>
                <a:cubicBezTo>
                  <a:pt x="9225" y="19963"/>
                  <a:pt x="8606" y="19917"/>
                  <a:pt x="8603" y="19926"/>
                </a:cubicBezTo>
                <a:cubicBezTo>
                  <a:pt x="8630" y="19910"/>
                  <a:pt x="9160" y="20991"/>
                  <a:pt x="12264" y="20225"/>
                </a:cubicBezTo>
                <a:cubicBezTo>
                  <a:pt x="14205" y="19745"/>
                  <a:pt x="14992" y="19291"/>
                  <a:pt x="15229" y="19131"/>
                </a:cubicBezTo>
                <a:cubicBezTo>
                  <a:pt x="15466" y="19883"/>
                  <a:pt x="15626" y="20689"/>
                  <a:pt x="15691" y="21562"/>
                </a:cubicBezTo>
                <a:cubicBezTo>
                  <a:pt x="15691" y="21562"/>
                  <a:pt x="16024" y="21598"/>
                  <a:pt x="16182" y="21323"/>
                </a:cubicBezTo>
                <a:cubicBezTo>
                  <a:pt x="16111" y="20471"/>
                  <a:pt x="15951" y="19686"/>
                  <a:pt x="15725" y="18949"/>
                </a:cubicBezTo>
                <a:cubicBezTo>
                  <a:pt x="16090" y="18857"/>
                  <a:pt x="16853" y="18648"/>
                  <a:pt x="18392" y="18012"/>
                </a:cubicBezTo>
                <a:cubicBezTo>
                  <a:pt x="21600" y="16688"/>
                  <a:pt x="20985" y="15166"/>
                  <a:pt x="20943" y="15200"/>
                </a:cubicBezTo>
                <a:cubicBezTo>
                  <a:pt x="20945" y="15206"/>
                  <a:pt x="20619" y="15776"/>
                  <a:pt x="19076" y="16187"/>
                </a:cubicBezTo>
                <a:cubicBezTo>
                  <a:pt x="17072" y="16722"/>
                  <a:pt x="15922" y="17643"/>
                  <a:pt x="15430" y="18103"/>
                </a:cubicBezTo>
                <a:cubicBezTo>
                  <a:pt x="15262" y="17686"/>
                  <a:pt x="15068" y="17287"/>
                  <a:pt x="14857" y="16902"/>
                </a:cubicBezTo>
                <a:cubicBezTo>
                  <a:pt x="15271" y="16788"/>
                  <a:pt x="16200" y="16516"/>
                  <a:pt x="17453" y="15928"/>
                </a:cubicBezTo>
                <a:cubicBezTo>
                  <a:pt x="20350" y="14568"/>
                  <a:pt x="19548" y="13070"/>
                  <a:pt x="19519" y="13094"/>
                </a:cubicBezTo>
                <a:cubicBezTo>
                  <a:pt x="19521" y="13099"/>
                  <a:pt x="19362" y="13789"/>
                  <a:pt x="17852" y="14275"/>
                </a:cubicBezTo>
                <a:cubicBezTo>
                  <a:pt x="15934" y="14892"/>
                  <a:pt x="14884" y="15764"/>
                  <a:pt x="14438" y="16196"/>
                </a:cubicBezTo>
                <a:cubicBezTo>
                  <a:pt x="14206" y="15834"/>
                  <a:pt x="13956" y="15487"/>
                  <a:pt x="13691" y="15150"/>
                </a:cubicBezTo>
                <a:cubicBezTo>
                  <a:pt x="14077" y="14998"/>
                  <a:pt x="14952" y="14646"/>
                  <a:pt x="16077" y="14041"/>
                </a:cubicBezTo>
                <a:cubicBezTo>
                  <a:pt x="18633" y="12666"/>
                  <a:pt x="17870" y="11334"/>
                  <a:pt x="17859" y="11355"/>
                </a:cubicBezTo>
                <a:cubicBezTo>
                  <a:pt x="17574" y="11876"/>
                  <a:pt x="17295" y="11834"/>
                  <a:pt x="15903" y="12556"/>
                </a:cubicBezTo>
                <a:cubicBezTo>
                  <a:pt x="14467" y="13302"/>
                  <a:pt x="13596" y="14153"/>
                  <a:pt x="13211" y="14567"/>
                </a:cubicBezTo>
                <a:cubicBezTo>
                  <a:pt x="12945" y="14259"/>
                  <a:pt x="12669" y="13958"/>
                  <a:pt x="12381" y="13667"/>
                </a:cubicBezTo>
                <a:cubicBezTo>
                  <a:pt x="12713" y="13520"/>
                  <a:pt x="13400" y="13201"/>
                  <a:pt x="14634" y="12447"/>
                </a:cubicBezTo>
                <a:cubicBezTo>
                  <a:pt x="16731" y="11165"/>
                  <a:pt x="16106" y="9898"/>
                  <a:pt x="16095" y="9908"/>
                </a:cubicBezTo>
                <a:cubicBezTo>
                  <a:pt x="16097" y="9912"/>
                  <a:pt x="15961" y="10322"/>
                  <a:pt x="14624" y="10959"/>
                </a:cubicBezTo>
                <a:cubicBezTo>
                  <a:pt x="13142" y="11665"/>
                  <a:pt x="12222" y="12706"/>
                  <a:pt x="11859" y="13155"/>
                </a:cubicBezTo>
                <a:cubicBezTo>
                  <a:pt x="11594" y="12903"/>
                  <a:pt x="11318" y="12659"/>
                  <a:pt x="11042" y="12415"/>
                </a:cubicBezTo>
                <a:cubicBezTo>
                  <a:pt x="11352" y="12268"/>
                  <a:pt x="11906" y="11963"/>
                  <a:pt x="13008" y="11252"/>
                </a:cubicBezTo>
                <a:cubicBezTo>
                  <a:pt x="15333" y="9766"/>
                  <a:pt x="14315" y="8666"/>
                  <a:pt x="14311" y="8671"/>
                </a:cubicBezTo>
                <a:cubicBezTo>
                  <a:pt x="14312" y="8674"/>
                  <a:pt x="14041" y="9266"/>
                  <a:pt x="12854" y="10012"/>
                </a:cubicBezTo>
                <a:cubicBezTo>
                  <a:pt x="11765" y="10697"/>
                  <a:pt x="10887" y="11559"/>
                  <a:pt x="10507" y="11946"/>
                </a:cubicBezTo>
                <a:cubicBezTo>
                  <a:pt x="10246" y="11723"/>
                  <a:pt x="9982" y="11502"/>
                  <a:pt x="9716" y="11283"/>
                </a:cubicBezTo>
                <a:cubicBezTo>
                  <a:pt x="10002" y="11129"/>
                  <a:pt x="10504" y="10818"/>
                  <a:pt x="11484" y="10122"/>
                </a:cubicBezTo>
                <a:cubicBezTo>
                  <a:pt x="13599" y="8630"/>
                  <a:pt x="12636" y="7648"/>
                  <a:pt x="12636" y="7650"/>
                </a:cubicBezTo>
                <a:cubicBezTo>
                  <a:pt x="12636" y="7653"/>
                  <a:pt x="12456" y="8116"/>
                  <a:pt x="11358" y="8823"/>
                </a:cubicBezTo>
                <a:cubicBezTo>
                  <a:pt x="10396" y="9442"/>
                  <a:pt x="9548" y="10417"/>
                  <a:pt x="9189" y="10846"/>
                </a:cubicBezTo>
                <a:cubicBezTo>
                  <a:pt x="8933" y="10637"/>
                  <a:pt x="8680" y="10425"/>
                  <a:pt x="8424" y="10216"/>
                </a:cubicBezTo>
                <a:cubicBezTo>
                  <a:pt x="8687" y="10058"/>
                  <a:pt x="9136" y="9752"/>
                  <a:pt x="9993" y="9087"/>
                </a:cubicBezTo>
                <a:cubicBezTo>
                  <a:pt x="11903" y="7615"/>
                  <a:pt x="11028" y="6724"/>
                  <a:pt x="11031" y="6723"/>
                </a:cubicBezTo>
                <a:cubicBezTo>
                  <a:pt x="11031" y="6726"/>
                  <a:pt x="10838" y="7307"/>
                  <a:pt x="9832" y="7967"/>
                </a:cubicBezTo>
                <a:cubicBezTo>
                  <a:pt x="8824" y="8627"/>
                  <a:pt x="8201" y="9401"/>
                  <a:pt x="7915" y="9798"/>
                </a:cubicBezTo>
                <a:cubicBezTo>
                  <a:pt x="7721" y="9639"/>
                  <a:pt x="7524" y="9481"/>
                  <a:pt x="7333" y="9320"/>
                </a:cubicBezTo>
                <a:cubicBezTo>
                  <a:pt x="7557" y="9167"/>
                  <a:pt x="7939" y="8872"/>
                  <a:pt x="8665" y="8231"/>
                </a:cubicBezTo>
                <a:cubicBezTo>
                  <a:pt x="10279" y="6806"/>
                  <a:pt x="9529" y="5877"/>
                  <a:pt x="9533" y="5877"/>
                </a:cubicBezTo>
                <a:cubicBezTo>
                  <a:pt x="9533" y="5879"/>
                  <a:pt x="9367" y="6324"/>
                  <a:pt x="8541" y="7008"/>
                </a:cubicBezTo>
                <a:cubicBezTo>
                  <a:pt x="7834" y="7595"/>
                  <a:pt x="7223" y="8530"/>
                  <a:pt x="6915" y="8964"/>
                </a:cubicBezTo>
                <a:cubicBezTo>
                  <a:pt x="6711" y="8789"/>
                  <a:pt x="6512" y="8612"/>
                  <a:pt x="6313" y="8433"/>
                </a:cubicBezTo>
                <a:cubicBezTo>
                  <a:pt x="6562" y="8311"/>
                  <a:pt x="6976" y="8051"/>
                  <a:pt x="7607" y="7321"/>
                </a:cubicBezTo>
                <a:cubicBezTo>
                  <a:pt x="8944" y="5775"/>
                  <a:pt x="8252" y="5101"/>
                  <a:pt x="8258" y="5102"/>
                </a:cubicBezTo>
                <a:cubicBezTo>
                  <a:pt x="8257" y="5104"/>
                  <a:pt x="8156" y="5518"/>
                  <a:pt x="7445" y="6211"/>
                </a:cubicBezTo>
                <a:cubicBezTo>
                  <a:pt x="6795" y="6844"/>
                  <a:pt x="6166" y="7763"/>
                  <a:pt x="5936" y="8098"/>
                </a:cubicBezTo>
                <a:cubicBezTo>
                  <a:pt x="5772" y="7946"/>
                  <a:pt x="5610" y="7792"/>
                  <a:pt x="5450" y="7636"/>
                </a:cubicBezTo>
                <a:cubicBezTo>
                  <a:pt x="5673" y="7479"/>
                  <a:pt x="6045" y="7167"/>
                  <a:pt x="6582" y="6506"/>
                </a:cubicBezTo>
                <a:cubicBezTo>
                  <a:pt x="7796" y="5013"/>
                  <a:pt x="7122" y="4348"/>
                  <a:pt x="7127" y="4349"/>
                </a:cubicBezTo>
                <a:cubicBezTo>
                  <a:pt x="7127" y="4351"/>
                  <a:pt x="7005" y="4779"/>
                  <a:pt x="6369" y="5446"/>
                </a:cubicBezTo>
                <a:cubicBezTo>
                  <a:pt x="5780" y="6063"/>
                  <a:pt x="5293" y="6932"/>
                  <a:pt x="5100" y="7284"/>
                </a:cubicBezTo>
                <a:cubicBezTo>
                  <a:pt x="4924" y="7105"/>
                  <a:pt x="4752" y="6922"/>
                  <a:pt x="4584" y="6737"/>
                </a:cubicBezTo>
                <a:cubicBezTo>
                  <a:pt x="4771" y="6584"/>
                  <a:pt x="5280" y="6162"/>
                  <a:pt x="5644" y="5643"/>
                </a:cubicBezTo>
                <a:cubicBezTo>
                  <a:pt x="6676" y="4175"/>
                  <a:pt x="6160" y="3644"/>
                  <a:pt x="6165" y="3647"/>
                </a:cubicBezTo>
                <a:cubicBezTo>
                  <a:pt x="6164" y="3648"/>
                  <a:pt x="6120" y="4110"/>
                  <a:pt x="5509" y="4713"/>
                </a:cubicBezTo>
                <a:cubicBezTo>
                  <a:pt x="4989" y="5238"/>
                  <a:pt x="4495" y="6146"/>
                  <a:pt x="4330" y="6454"/>
                </a:cubicBezTo>
                <a:cubicBezTo>
                  <a:pt x="4181" y="6282"/>
                  <a:pt x="4036" y="6107"/>
                  <a:pt x="3896" y="5930"/>
                </a:cubicBezTo>
                <a:cubicBezTo>
                  <a:pt x="4070" y="5821"/>
                  <a:pt x="4413" y="5558"/>
                  <a:pt x="4909" y="4883"/>
                </a:cubicBezTo>
                <a:cubicBezTo>
                  <a:pt x="5900" y="3533"/>
                  <a:pt x="5425" y="3048"/>
                  <a:pt x="5427" y="3052"/>
                </a:cubicBezTo>
                <a:cubicBezTo>
                  <a:pt x="5427" y="3052"/>
                  <a:pt x="5401" y="3441"/>
                  <a:pt x="4835" y="3973"/>
                </a:cubicBezTo>
                <a:cubicBezTo>
                  <a:pt x="4337" y="4450"/>
                  <a:pt x="3822" y="5379"/>
                  <a:pt x="3679" y="5641"/>
                </a:cubicBezTo>
                <a:cubicBezTo>
                  <a:pt x="3553" y="5473"/>
                  <a:pt x="3430" y="5303"/>
                  <a:pt x="3312" y="5129"/>
                </a:cubicBezTo>
                <a:cubicBezTo>
                  <a:pt x="3475" y="5036"/>
                  <a:pt x="3799" y="4809"/>
                  <a:pt x="4276" y="4226"/>
                </a:cubicBezTo>
                <a:cubicBezTo>
                  <a:pt x="5234" y="3055"/>
                  <a:pt x="4788" y="2499"/>
                  <a:pt x="4790" y="2504"/>
                </a:cubicBezTo>
                <a:cubicBezTo>
                  <a:pt x="4789" y="2504"/>
                  <a:pt x="4764" y="2853"/>
                  <a:pt x="4230" y="3323"/>
                </a:cubicBezTo>
                <a:cubicBezTo>
                  <a:pt x="3766" y="3735"/>
                  <a:pt x="3273" y="4567"/>
                  <a:pt x="3119" y="4834"/>
                </a:cubicBezTo>
                <a:cubicBezTo>
                  <a:pt x="3008" y="4660"/>
                  <a:pt x="2903" y="4481"/>
                  <a:pt x="2801" y="4300"/>
                </a:cubicBezTo>
                <a:cubicBezTo>
                  <a:pt x="2948" y="4249"/>
                  <a:pt x="3205" y="4064"/>
                  <a:pt x="3651" y="3475"/>
                </a:cubicBezTo>
                <a:cubicBezTo>
                  <a:pt x="4477" y="2376"/>
                  <a:pt x="4068" y="1894"/>
                  <a:pt x="4067" y="1899"/>
                </a:cubicBezTo>
                <a:cubicBezTo>
                  <a:pt x="4067" y="1899"/>
                  <a:pt x="4045" y="2249"/>
                  <a:pt x="3558" y="2669"/>
                </a:cubicBezTo>
                <a:cubicBezTo>
                  <a:pt x="3151" y="3020"/>
                  <a:pt x="2753" y="3662"/>
                  <a:pt x="2596" y="3928"/>
                </a:cubicBezTo>
                <a:cubicBezTo>
                  <a:pt x="2507" y="3757"/>
                  <a:pt x="2423" y="3583"/>
                  <a:pt x="2343" y="3406"/>
                </a:cubicBezTo>
                <a:cubicBezTo>
                  <a:pt x="2470" y="3326"/>
                  <a:pt x="2676" y="3142"/>
                  <a:pt x="3021" y="2689"/>
                </a:cubicBezTo>
                <a:cubicBezTo>
                  <a:pt x="3732" y="1758"/>
                  <a:pt x="3289" y="1328"/>
                  <a:pt x="3286" y="1333"/>
                </a:cubicBezTo>
                <a:cubicBezTo>
                  <a:pt x="3285" y="1333"/>
                  <a:pt x="3298" y="1600"/>
                  <a:pt x="2902" y="2010"/>
                </a:cubicBezTo>
                <a:cubicBezTo>
                  <a:pt x="2620" y="2299"/>
                  <a:pt x="2358" y="2735"/>
                  <a:pt x="2188" y="3035"/>
                </a:cubicBezTo>
                <a:cubicBezTo>
                  <a:pt x="2124" y="2876"/>
                  <a:pt x="2059" y="2718"/>
                  <a:pt x="2002" y="2555"/>
                </a:cubicBezTo>
                <a:cubicBezTo>
                  <a:pt x="2098" y="2477"/>
                  <a:pt x="2242" y="2328"/>
                  <a:pt x="2526" y="1904"/>
                </a:cubicBezTo>
                <a:cubicBezTo>
                  <a:pt x="3107" y="1035"/>
                  <a:pt x="2615" y="749"/>
                  <a:pt x="2610" y="754"/>
                </a:cubicBezTo>
                <a:cubicBezTo>
                  <a:pt x="2610" y="753"/>
                  <a:pt x="2670" y="868"/>
                  <a:pt x="2359" y="1230"/>
                </a:cubicBezTo>
                <a:cubicBezTo>
                  <a:pt x="2147" y="1468"/>
                  <a:pt x="1972" y="1819"/>
                  <a:pt x="1853" y="2080"/>
                </a:cubicBezTo>
                <a:cubicBezTo>
                  <a:pt x="1841" y="2038"/>
                  <a:pt x="1828" y="1997"/>
                  <a:pt x="1816" y="1955"/>
                </a:cubicBezTo>
                <a:cubicBezTo>
                  <a:pt x="1760" y="1674"/>
                  <a:pt x="1692" y="1386"/>
                  <a:pt x="1602" y="1090"/>
                </a:cubicBezTo>
                <a:cubicBezTo>
                  <a:pt x="1463" y="632"/>
                  <a:pt x="1317" y="256"/>
                  <a:pt x="1175" y="16"/>
                </a:cubicBezTo>
                <a:cubicBezTo>
                  <a:pt x="1168" y="3"/>
                  <a:pt x="1152" y="-2"/>
                  <a:pt x="1131" y="0"/>
                </a:cubicBezTo>
                <a:close/>
              </a:path>
            </a:pathLst>
          </a:custGeom>
          <a:blipFill>
            <a:blip r:embed="rId1"/>
          </a:blip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什么是忍耐？…"/>
          <p:cNvSpPr txBox="1">
            <a:spLocks noGrp="1"/>
          </p:cNvSpPr>
          <p:nvPr>
            <p:ph type="title"/>
          </p:nvPr>
        </p:nvSpPr>
        <p:spPr>
          <a:xfrm>
            <a:off x="1270000" y="3158232"/>
            <a:ext cx="10464800" cy="3437136"/>
          </a:xfrm>
          <a:prstGeom prst="rect">
            <a:avLst/>
          </a:prstGeom>
        </p:spPr>
        <p:txBody>
          <a:bodyPr/>
          <a:lstStyle/>
          <a:p>
            <a:pPr>
              <a:defRPr sz="8500">
                <a:solidFill>
                  <a:srgbClr val="FFFB00"/>
                </a:solidFill>
                <a:latin typeface="Beirut Regular" panose="00000600000000000000"/>
                <a:ea typeface="Beirut Regular" panose="00000600000000000000"/>
                <a:cs typeface="Beirut Regular" panose="00000600000000000000"/>
                <a:sym typeface="Beirut Regular" panose="00000600000000000000"/>
              </a:defRPr>
            </a:pPr>
            <a:r>
              <a:rPr lang="de-DE" b="1" dirty="0">
                <a:latin typeface="Microsoft YaHei" panose="020B0503020204020204" pitchFamily="34" charset="-122"/>
                <a:ea typeface="Microsoft YaHei" panose="020B0503020204020204" pitchFamily="34" charset="-122"/>
              </a:rPr>
              <a:t> </a:t>
            </a:r>
            <a:r>
              <a:rPr b="1" dirty="0" err="1">
                <a:latin typeface="Microsoft YaHei" panose="020B0503020204020204" pitchFamily="34" charset="-122"/>
                <a:ea typeface="Microsoft YaHei" panose="020B0503020204020204" pitchFamily="34" charset="-122"/>
              </a:rPr>
              <a:t>什么是忍耐</a:t>
            </a:r>
            <a:r>
              <a:rPr b="1" dirty="0">
                <a:latin typeface="Microsoft YaHei" panose="020B0503020204020204" pitchFamily="34" charset="-122"/>
                <a:ea typeface="Microsoft YaHei" panose="020B0503020204020204" pitchFamily="34" charset="-122"/>
              </a:rPr>
              <a:t>？</a:t>
            </a:r>
            <a:endParaRPr lang="zh-TW" altLang="en-US" b="1" dirty="0">
              <a:latin typeface="Microsoft YaHei" panose="020B0503020204020204" pitchFamily="34" charset="-122"/>
              <a:ea typeface="Microsoft YaHei" panose="020B0503020204020204" pitchFamily="34" charset="-122"/>
            </a:endParaRPr>
          </a:p>
          <a:p>
            <a:pPr>
              <a:defRPr sz="6200">
                <a:latin typeface="Beirut Regular" panose="00000600000000000000"/>
                <a:ea typeface="Beirut Regular" panose="00000600000000000000"/>
                <a:cs typeface="Beirut Regular" panose="00000600000000000000"/>
                <a:sym typeface="Beirut Regular" panose="00000600000000000000"/>
              </a:defRPr>
            </a:pPr>
            <a:r>
              <a:rPr lang="de-DE" b="1" dirty="0">
                <a:latin typeface="Microsoft YaHei" panose="020B0503020204020204" pitchFamily="34" charset="-122"/>
                <a:ea typeface="Microsoft YaHei" panose="020B0503020204020204" pitchFamily="34" charset="-122"/>
              </a:rPr>
              <a:t>Was</a:t>
            </a:r>
            <a:r>
              <a:rPr lang="zh-TW" altLang="en-US" b="1" dirty="0">
                <a:latin typeface="Microsoft YaHei" panose="020B0503020204020204" pitchFamily="34" charset="-122"/>
                <a:ea typeface="Microsoft YaHei" panose="020B0503020204020204" pitchFamily="34" charset="-122"/>
              </a:rPr>
              <a:t> </a:t>
            </a:r>
            <a:r>
              <a:rPr lang="de-DE" b="1" dirty="0">
                <a:latin typeface="Microsoft YaHei" panose="020B0503020204020204" pitchFamily="34" charset="-122"/>
                <a:ea typeface="Microsoft YaHei" panose="020B0503020204020204" pitchFamily="34" charset="-122"/>
              </a:rPr>
              <a:t>ist</a:t>
            </a:r>
            <a:r>
              <a:rPr lang="zh-TW" altLang="en-US" b="1" dirty="0">
                <a:latin typeface="Microsoft YaHei" panose="020B0503020204020204" pitchFamily="34" charset="-122"/>
                <a:ea typeface="Microsoft YaHei" panose="020B0503020204020204" pitchFamily="34" charset="-122"/>
              </a:rPr>
              <a:t> </a:t>
            </a:r>
            <a:r>
              <a:rPr lang="de-DE" b="1" dirty="0">
                <a:latin typeface="Microsoft YaHei" panose="020B0503020204020204" pitchFamily="34" charset="-122"/>
                <a:ea typeface="Microsoft YaHei" panose="020B0503020204020204" pitchFamily="34" charset="-122"/>
              </a:rPr>
              <a:t>Geduld</a:t>
            </a:r>
            <a:r>
              <a:rPr lang="en-US" altLang="zh-TW" b="1" dirty="0">
                <a:latin typeface="Microsoft YaHei" panose="020B0503020204020204" pitchFamily="34" charset="-122"/>
                <a:ea typeface="Microsoft YaHei" panose="020B0503020204020204" pitchFamily="34" charset="-122"/>
              </a:rPr>
              <a:t>?</a:t>
            </a:r>
            <a:endParaRPr lang="zh-TW" altLang="en-US" b="1" dirty="0">
              <a:latin typeface="Microsoft YaHei" panose="020B0503020204020204" pitchFamily="34" charset="-122"/>
              <a:ea typeface="Microsoft YaHei" panose="020B0503020204020204" pitchFamily="34" charset="-122"/>
            </a:endParaRPr>
          </a:p>
        </p:txBody>
      </p:sp>
      <p:sp>
        <p:nvSpPr>
          <p:cNvPr id="138" name="油漆飛濺"/>
          <p:cNvSpPr/>
          <p:nvPr/>
        </p:nvSpPr>
        <p:spPr>
          <a:xfrm>
            <a:off x="2764677" y="1485638"/>
            <a:ext cx="1277846" cy="1262057"/>
          </a:xfrm>
          <a:custGeom>
            <a:avLst/>
            <a:gdLst/>
            <a:ahLst/>
            <a:cxnLst>
              <a:cxn ang="0">
                <a:pos x="wd2" y="hd2"/>
              </a:cxn>
              <a:cxn ang="5400000">
                <a:pos x="wd2" y="hd2"/>
              </a:cxn>
              <a:cxn ang="10800000">
                <a:pos x="wd2" y="hd2"/>
              </a:cxn>
              <a:cxn ang="16200000">
                <a:pos x="wd2" y="hd2"/>
              </a:cxn>
            </a:cxnLst>
            <a:rect l="0" t="0" r="r" b="b"/>
            <a:pathLst>
              <a:path w="20265" h="21541" extrusionOk="0">
                <a:moveTo>
                  <a:pt x="18778" y="6"/>
                </a:moveTo>
                <a:cubicBezTo>
                  <a:pt x="17680" y="134"/>
                  <a:pt x="17057" y="2145"/>
                  <a:pt x="17057" y="2145"/>
                </a:cubicBezTo>
                <a:cubicBezTo>
                  <a:pt x="16852" y="3359"/>
                  <a:pt x="15985" y="3890"/>
                  <a:pt x="15481" y="4101"/>
                </a:cubicBezTo>
                <a:cubicBezTo>
                  <a:pt x="14194" y="4297"/>
                  <a:pt x="13397" y="3507"/>
                  <a:pt x="13053" y="1869"/>
                </a:cubicBezTo>
                <a:cubicBezTo>
                  <a:pt x="12537" y="2880"/>
                  <a:pt x="11654" y="3375"/>
                  <a:pt x="10752" y="3375"/>
                </a:cubicBezTo>
                <a:cubicBezTo>
                  <a:pt x="10038" y="3375"/>
                  <a:pt x="9410" y="2981"/>
                  <a:pt x="9042" y="2385"/>
                </a:cubicBezTo>
                <a:cubicBezTo>
                  <a:pt x="9027" y="2364"/>
                  <a:pt x="9047" y="2392"/>
                  <a:pt x="9027" y="2365"/>
                </a:cubicBezTo>
                <a:cubicBezTo>
                  <a:pt x="8712" y="1939"/>
                  <a:pt x="8495" y="1267"/>
                  <a:pt x="8495" y="1267"/>
                </a:cubicBezTo>
                <a:cubicBezTo>
                  <a:pt x="8387" y="975"/>
                  <a:pt x="8079" y="832"/>
                  <a:pt x="7808" y="949"/>
                </a:cubicBezTo>
                <a:cubicBezTo>
                  <a:pt x="7536" y="1065"/>
                  <a:pt x="7403" y="1396"/>
                  <a:pt x="7512" y="1688"/>
                </a:cubicBezTo>
                <a:cubicBezTo>
                  <a:pt x="7512" y="1688"/>
                  <a:pt x="8063" y="2709"/>
                  <a:pt x="7926" y="3310"/>
                </a:cubicBezTo>
                <a:cubicBezTo>
                  <a:pt x="7837" y="3703"/>
                  <a:pt x="7904" y="4946"/>
                  <a:pt x="6218" y="5135"/>
                </a:cubicBezTo>
                <a:cubicBezTo>
                  <a:pt x="5752" y="5188"/>
                  <a:pt x="5327" y="4932"/>
                  <a:pt x="5018" y="4604"/>
                </a:cubicBezTo>
                <a:cubicBezTo>
                  <a:pt x="5009" y="4602"/>
                  <a:pt x="5000" y="4602"/>
                  <a:pt x="4991" y="4600"/>
                </a:cubicBezTo>
                <a:cubicBezTo>
                  <a:pt x="5214" y="6253"/>
                  <a:pt x="4846" y="7549"/>
                  <a:pt x="3835" y="8175"/>
                </a:cubicBezTo>
                <a:cubicBezTo>
                  <a:pt x="3057" y="8564"/>
                  <a:pt x="1662" y="8170"/>
                  <a:pt x="1662" y="8170"/>
                </a:cubicBezTo>
                <a:cubicBezTo>
                  <a:pt x="1662" y="8170"/>
                  <a:pt x="3252" y="9037"/>
                  <a:pt x="3447" y="9405"/>
                </a:cubicBezTo>
                <a:cubicBezTo>
                  <a:pt x="3642" y="9774"/>
                  <a:pt x="3739" y="10487"/>
                  <a:pt x="3611" y="11024"/>
                </a:cubicBezTo>
                <a:cubicBezTo>
                  <a:pt x="3469" y="11466"/>
                  <a:pt x="3110" y="11975"/>
                  <a:pt x="2194" y="11735"/>
                </a:cubicBezTo>
                <a:cubicBezTo>
                  <a:pt x="2194" y="11735"/>
                  <a:pt x="-293" y="11137"/>
                  <a:pt x="29" y="13686"/>
                </a:cubicBezTo>
                <a:cubicBezTo>
                  <a:pt x="29" y="13686"/>
                  <a:pt x="572" y="16056"/>
                  <a:pt x="2540" y="14422"/>
                </a:cubicBezTo>
                <a:cubicBezTo>
                  <a:pt x="3229" y="13850"/>
                  <a:pt x="3466" y="13680"/>
                  <a:pt x="3758" y="13817"/>
                </a:cubicBezTo>
                <a:cubicBezTo>
                  <a:pt x="4891" y="14598"/>
                  <a:pt x="5317" y="15680"/>
                  <a:pt x="4758" y="17390"/>
                </a:cubicBezTo>
                <a:cubicBezTo>
                  <a:pt x="7376" y="16540"/>
                  <a:pt x="8461" y="17351"/>
                  <a:pt x="8474" y="18455"/>
                </a:cubicBezTo>
                <a:cubicBezTo>
                  <a:pt x="8487" y="19560"/>
                  <a:pt x="8015" y="19973"/>
                  <a:pt x="8015" y="19973"/>
                </a:cubicBezTo>
                <a:cubicBezTo>
                  <a:pt x="7078" y="21279"/>
                  <a:pt x="8131" y="21539"/>
                  <a:pt x="8131" y="21539"/>
                </a:cubicBezTo>
                <a:cubicBezTo>
                  <a:pt x="8923" y="21597"/>
                  <a:pt x="8788" y="20282"/>
                  <a:pt x="8788" y="20282"/>
                </a:cubicBezTo>
                <a:cubicBezTo>
                  <a:pt x="8765" y="19731"/>
                  <a:pt x="8951" y="18719"/>
                  <a:pt x="9193" y="18402"/>
                </a:cubicBezTo>
                <a:cubicBezTo>
                  <a:pt x="9719" y="17713"/>
                  <a:pt x="12920" y="16968"/>
                  <a:pt x="13661" y="20186"/>
                </a:cubicBezTo>
                <a:cubicBezTo>
                  <a:pt x="13940" y="17526"/>
                  <a:pt x="16095" y="16040"/>
                  <a:pt x="16894" y="17208"/>
                </a:cubicBezTo>
                <a:cubicBezTo>
                  <a:pt x="17606" y="18250"/>
                  <a:pt x="17592" y="18779"/>
                  <a:pt x="18341" y="19048"/>
                </a:cubicBezTo>
                <a:cubicBezTo>
                  <a:pt x="18817" y="19219"/>
                  <a:pt x="19267" y="18578"/>
                  <a:pt x="19121" y="18094"/>
                </a:cubicBezTo>
                <a:cubicBezTo>
                  <a:pt x="18976" y="17610"/>
                  <a:pt x="18406" y="17609"/>
                  <a:pt x="17445" y="16640"/>
                </a:cubicBezTo>
                <a:cubicBezTo>
                  <a:pt x="16491" y="15680"/>
                  <a:pt x="17449" y="12361"/>
                  <a:pt x="18805" y="12812"/>
                </a:cubicBezTo>
                <a:cubicBezTo>
                  <a:pt x="19049" y="12893"/>
                  <a:pt x="19141" y="12986"/>
                  <a:pt x="19373" y="13014"/>
                </a:cubicBezTo>
                <a:cubicBezTo>
                  <a:pt x="19604" y="13043"/>
                  <a:pt x="19842" y="12954"/>
                  <a:pt x="19868" y="12752"/>
                </a:cubicBezTo>
                <a:cubicBezTo>
                  <a:pt x="19895" y="12550"/>
                  <a:pt x="19769" y="12416"/>
                  <a:pt x="19498" y="12345"/>
                </a:cubicBezTo>
                <a:cubicBezTo>
                  <a:pt x="19278" y="12287"/>
                  <a:pt x="19167" y="12369"/>
                  <a:pt x="18803" y="12220"/>
                </a:cubicBezTo>
                <a:cubicBezTo>
                  <a:pt x="17193" y="11564"/>
                  <a:pt x="17586" y="8705"/>
                  <a:pt x="19810" y="7865"/>
                </a:cubicBezTo>
                <a:cubicBezTo>
                  <a:pt x="17967" y="7771"/>
                  <a:pt x="16765" y="6843"/>
                  <a:pt x="16623" y="5495"/>
                </a:cubicBezTo>
                <a:cubicBezTo>
                  <a:pt x="16548" y="3927"/>
                  <a:pt x="18428" y="3479"/>
                  <a:pt x="18428" y="3479"/>
                </a:cubicBezTo>
                <a:cubicBezTo>
                  <a:pt x="21307" y="2438"/>
                  <a:pt x="19943" y="558"/>
                  <a:pt x="19943" y="558"/>
                </a:cubicBezTo>
                <a:cubicBezTo>
                  <a:pt x="19603" y="206"/>
                  <a:pt x="19290" y="41"/>
                  <a:pt x="19004" y="6"/>
                </a:cubicBezTo>
                <a:cubicBezTo>
                  <a:pt x="18927" y="-3"/>
                  <a:pt x="18851" y="-2"/>
                  <a:pt x="18778" y="6"/>
                </a:cubicBezTo>
                <a:close/>
              </a:path>
            </a:pathLst>
          </a:custGeom>
          <a:solidFill>
            <a:schemeClr val="accent5">
              <a:hueOff val="457874"/>
              <a:satOff val="-29217"/>
              <a:lumOff val="-29124"/>
            </a:schemeClr>
          </a:solid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忍耐 (ren nai)：持续相信上帝的意志抉择…"/>
          <p:cNvSpPr txBox="1">
            <a:spLocks noGrp="1"/>
          </p:cNvSpPr>
          <p:nvPr>
            <p:ph type="title"/>
          </p:nvPr>
        </p:nvSpPr>
        <p:spPr>
          <a:xfrm>
            <a:off x="1270000" y="719528"/>
            <a:ext cx="10464800" cy="8259580"/>
          </a:xfrm>
          <a:prstGeom prst="rect">
            <a:avLst/>
          </a:prstGeom>
          <a:effectLst>
            <a:outerShdw blurRad="50800" dist="101600" dir="2700000" rotWithShape="0">
              <a:srgbClr val="000000">
                <a:alpha val="50000"/>
              </a:srgbClr>
            </a:outerShdw>
          </a:effectLst>
        </p:spPr>
        <p:txBody>
          <a:bodyPr>
            <a:normAutofit/>
          </a:bodyPr>
          <a:lstStyle/>
          <a:p>
            <a:pPr algn="l">
              <a:defRPr sz="4200">
                <a:solidFill>
                  <a:srgbClr val="FFFB00"/>
                </a:solidFill>
                <a:latin typeface="Helvetica"/>
                <a:ea typeface="Helvetica"/>
                <a:cs typeface="Helvetica"/>
                <a:sym typeface="Helvetica"/>
              </a:defRPr>
            </a:pPr>
            <a:r>
              <a:rPr b="1" dirty="0" err="1">
                <a:latin typeface="Microsoft YaHei" panose="020B0503020204020204" pitchFamily="34" charset="-122"/>
                <a:ea typeface="Microsoft YaHei" panose="020B0503020204020204" pitchFamily="34" charset="-122"/>
              </a:rPr>
              <a:t>忍耐：持续相信上帝的意志抉择</a:t>
            </a:r>
            <a:endParaRPr b="1" dirty="0">
              <a:latin typeface="Microsoft YaHei" panose="020B0503020204020204" pitchFamily="34" charset="-122"/>
              <a:ea typeface="Microsoft YaHei" panose="020B0503020204020204" pitchFamily="34" charset="-122"/>
            </a:endParaRPr>
          </a:p>
          <a:p>
            <a:pPr algn="l">
              <a:defRPr sz="4200">
                <a:latin typeface="Original Garamond BT"/>
                <a:ea typeface="Original Garamond BT"/>
                <a:cs typeface="Original Garamond BT"/>
                <a:sym typeface="Original Garamond BT"/>
              </a:defRPr>
            </a:pPr>
            <a:br>
              <a:rPr lang="de-DE" i="1" dirty="0">
                <a:latin typeface="OrigGarmnd BT" panose="02020602050306020403" pitchFamily="18" charset="0"/>
              </a:rPr>
            </a:br>
            <a:r>
              <a:rPr sz="3600" dirty="0">
                <a:latin typeface="Futura Medium" panose="020B0602020204020303" pitchFamily="34" charset="-79"/>
                <a:cs typeface="Futura Medium" panose="020B0602020204020303" pitchFamily="34" charset="-79"/>
              </a:rPr>
              <a:t>Geduld: die </a:t>
            </a:r>
            <a:r>
              <a:rPr sz="3600" dirty="0" err="1">
                <a:latin typeface="Futura Medium" panose="020B0602020204020303" pitchFamily="34" charset="-79"/>
                <a:cs typeface="Futura Medium" panose="020B0602020204020303" pitchFamily="34" charset="-79"/>
              </a:rPr>
              <a:t>Fähigkeit</a:t>
            </a:r>
            <a:r>
              <a:rPr sz="3600" dirty="0">
                <a:latin typeface="Futura Medium" panose="020B0602020204020303" pitchFamily="34" charset="-79"/>
                <a:cs typeface="Futura Medium" panose="020B0602020204020303" pitchFamily="34" charset="-79"/>
              </a:rPr>
              <a:t>, die </a:t>
            </a:r>
            <a:r>
              <a:rPr sz="3600" dirty="0" err="1">
                <a:latin typeface="Futura Medium" panose="020B0602020204020303" pitchFamily="34" charset="-79"/>
                <a:cs typeface="Futura Medium" panose="020B0602020204020303" pitchFamily="34" charset="-79"/>
              </a:rPr>
              <a:t>Bereitschaft</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oder</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eine</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Willensentscheidung</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lange</a:t>
            </a:r>
            <a:r>
              <a:rPr sz="3600" dirty="0">
                <a:latin typeface="Futura Medium" panose="020B0602020204020303" pitchFamily="34" charset="-79"/>
                <a:cs typeface="Futura Medium" panose="020B0602020204020303" pitchFamily="34" charset="-79"/>
              </a:rPr>
              <a:t> und </a:t>
            </a:r>
            <a:r>
              <a:rPr sz="3600" dirty="0" err="1">
                <a:latin typeface="Futura Medium" panose="020B0602020204020303" pitchFamily="34" charset="-79"/>
                <a:cs typeface="Futura Medium" panose="020B0602020204020303" pitchFamily="34" charset="-79"/>
              </a:rPr>
              <a:t>ruhig</a:t>
            </a:r>
            <a:r>
              <a:rPr sz="3600" dirty="0">
                <a:latin typeface="Futura Medium" panose="020B0602020204020303" pitchFamily="34" charset="-79"/>
                <a:cs typeface="Futura Medium" panose="020B0602020204020303" pitchFamily="34" charset="-79"/>
              </a:rPr>
              <a:t> auf Gott </a:t>
            </a:r>
            <a:r>
              <a:rPr sz="3600" dirty="0" err="1">
                <a:latin typeface="Futura Medium" panose="020B0602020204020303" pitchFamily="34" charset="-79"/>
                <a:cs typeface="Futura Medium" panose="020B0602020204020303" pitchFamily="34" charset="-79"/>
              </a:rPr>
              <a:t>zu</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warten</a:t>
            </a:r>
            <a:endParaRPr sz="3600" dirty="0">
              <a:latin typeface="Futura Medium" panose="020B0602020204020303" pitchFamily="34" charset="-79"/>
              <a:cs typeface="Futura Medium" panose="020B0602020204020303" pitchFamily="34" charset="-79"/>
            </a:endParaRPr>
          </a:p>
          <a:p>
            <a:pPr algn="l">
              <a:defRPr sz="4200">
                <a:latin typeface="Original Garamond BT"/>
                <a:ea typeface="Original Garamond BT"/>
                <a:cs typeface="Original Garamond BT"/>
                <a:sym typeface="Original Garamond BT"/>
              </a:defRPr>
            </a:pPr>
            <a:endParaRPr dirty="0"/>
          </a:p>
          <a:p>
            <a:pPr algn="l">
              <a:defRPr sz="4200">
                <a:solidFill>
                  <a:srgbClr val="FFFB00"/>
                </a:solidFill>
                <a:latin typeface="Helvetica"/>
                <a:ea typeface="Helvetica"/>
                <a:cs typeface="Helvetica"/>
                <a:sym typeface="Helvetica"/>
              </a:defRPr>
            </a:pPr>
            <a:r>
              <a:rPr b="1" dirty="0" err="1">
                <a:latin typeface="Microsoft YaHei" panose="020B0503020204020204" pitchFamily="34" charset="-122"/>
                <a:ea typeface="Microsoft YaHei" panose="020B0503020204020204" pitchFamily="34" charset="-122"/>
              </a:rPr>
              <a:t>忍受：持续倚靠自我的控制能力</a:t>
            </a:r>
            <a:endParaRPr b="1" dirty="0">
              <a:latin typeface="Microsoft YaHei" panose="020B0503020204020204" pitchFamily="34" charset="-122"/>
              <a:ea typeface="Microsoft YaHei" panose="020B0503020204020204" pitchFamily="34" charset="-122"/>
            </a:endParaRPr>
          </a:p>
          <a:p>
            <a:pPr algn="l">
              <a:defRPr sz="4200">
                <a:latin typeface="Original Garamond BT"/>
                <a:ea typeface="Original Garamond BT"/>
                <a:cs typeface="Original Garamond BT"/>
                <a:sym typeface="Original Garamond BT"/>
              </a:defRPr>
            </a:pPr>
            <a:br>
              <a:rPr lang="de-DE" dirty="0"/>
            </a:br>
            <a:r>
              <a:rPr sz="3600" dirty="0" err="1">
                <a:latin typeface="Futura Medium" panose="020B0602020204020303" pitchFamily="34" charset="-79"/>
                <a:cs typeface="Futura Medium" panose="020B0602020204020303" pitchFamily="34" charset="-79"/>
              </a:rPr>
              <a:t>Beherrschung</a:t>
            </a:r>
            <a:r>
              <a:rPr sz="3600" dirty="0">
                <a:latin typeface="Futura Medium" panose="020B0602020204020303" pitchFamily="34" charset="-79"/>
                <a:cs typeface="Futura Medium" panose="020B0602020204020303" pitchFamily="34" charset="-79"/>
              </a:rPr>
              <a:t>: die </a:t>
            </a:r>
            <a:r>
              <a:rPr sz="3600" dirty="0" err="1">
                <a:latin typeface="Futura Medium" panose="020B0602020204020303" pitchFamily="34" charset="-79"/>
                <a:cs typeface="Futura Medium" panose="020B0602020204020303" pitchFamily="34" charset="-79"/>
              </a:rPr>
              <a:t>Fähigkeit</a:t>
            </a:r>
            <a:r>
              <a:rPr sz="3600" dirty="0">
                <a:latin typeface="Futura Medium" panose="020B0602020204020303" pitchFamily="34" charset="-79"/>
                <a:cs typeface="Futura Medium" panose="020B0602020204020303" pitchFamily="34" charset="-79"/>
              </a:rPr>
              <a:t>, </a:t>
            </a:r>
            <a:br>
              <a:rPr lang="de-DE" sz="3600" dirty="0">
                <a:latin typeface="Futura Medium" panose="020B0602020204020303" pitchFamily="34" charset="-79"/>
                <a:cs typeface="Futura Medium" panose="020B0602020204020303" pitchFamily="34" charset="-79"/>
              </a:rPr>
            </a:br>
            <a:r>
              <a:rPr sz="3600" dirty="0" err="1">
                <a:latin typeface="Futura Medium" panose="020B0602020204020303" pitchFamily="34" charset="-79"/>
                <a:cs typeface="Futura Medium" panose="020B0602020204020303" pitchFamily="34" charset="-79"/>
              </a:rPr>
              <a:t>sich</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zu</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beherrschen</a:t>
            </a:r>
            <a:r>
              <a:rPr sz="3600" dirty="0">
                <a:latin typeface="Futura Medium" panose="020B0602020204020303" pitchFamily="34" charset="-79"/>
                <a:cs typeface="Futura Medium" panose="020B0602020204020303" pitchFamily="34" charset="-79"/>
              </a:rPr>
              <a:t> und </a:t>
            </a:r>
            <a:r>
              <a:rPr sz="3600" dirty="0" err="1">
                <a:latin typeface="Futura Medium" panose="020B0602020204020303" pitchFamily="34" charset="-79"/>
                <a:cs typeface="Futura Medium" panose="020B0602020204020303" pitchFamily="34" charset="-79"/>
              </a:rPr>
              <a:t>etwas</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zu</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ertragen</a:t>
            </a:r>
            <a:r>
              <a:rPr sz="3600" dirty="0">
                <a:latin typeface="Futura Medium" panose="020B0602020204020303" pitchFamily="34" charset="-79"/>
                <a:cs typeface="Futura Medium" panose="020B0602020204020303" pitchFamily="34" charset="-79"/>
              </a:rPr>
              <a:t>, </a:t>
            </a:r>
            <a:br>
              <a:rPr lang="de-DE" sz="3600" dirty="0">
                <a:latin typeface="Futura Medium" panose="020B0602020204020303" pitchFamily="34" charset="-79"/>
                <a:cs typeface="Futura Medium" panose="020B0602020204020303" pitchFamily="34" charset="-79"/>
              </a:rPr>
            </a:br>
            <a:r>
              <a:rPr sz="3600" dirty="0">
                <a:latin typeface="Futura Medium" panose="020B0602020204020303" pitchFamily="34" charset="-79"/>
                <a:cs typeface="Futura Medium" panose="020B0602020204020303" pitchFamily="34" charset="-79"/>
              </a:rPr>
              <a:t>das </a:t>
            </a:r>
            <a:r>
              <a:rPr sz="3600" dirty="0" err="1">
                <a:latin typeface="Futura Medium" panose="020B0602020204020303" pitchFamily="34" charset="-79"/>
                <a:cs typeface="Futura Medium" panose="020B0602020204020303" pitchFamily="34" charset="-79"/>
              </a:rPr>
              <a:t>unangenehm</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oder</a:t>
            </a:r>
            <a:r>
              <a:rPr sz="3600" dirty="0">
                <a:latin typeface="Futura Medium" panose="020B0602020204020303" pitchFamily="34" charset="-79"/>
                <a:cs typeface="Futura Medium" panose="020B0602020204020303" pitchFamily="34" charset="-79"/>
              </a:rPr>
              <a:t> </a:t>
            </a:r>
            <a:r>
              <a:rPr sz="3600" dirty="0" err="1">
                <a:latin typeface="Futura Medium" panose="020B0602020204020303" pitchFamily="34" charset="-79"/>
                <a:cs typeface="Futura Medium" panose="020B0602020204020303" pitchFamily="34" charset="-79"/>
              </a:rPr>
              <a:t>ärg</a:t>
            </a:r>
            <a:r>
              <a:rPr lang="de-DE" sz="3600" dirty="0">
                <a:latin typeface="Futura Medium" panose="020B0602020204020303" pitchFamily="34" charset="-79"/>
                <a:cs typeface="Futura Medium" panose="020B0602020204020303" pitchFamily="34" charset="-79"/>
              </a:rPr>
              <a:t>er</a:t>
            </a:r>
            <a:r>
              <a:rPr sz="3600" dirty="0">
                <a:latin typeface="Futura Medium" panose="020B0602020204020303" pitchFamily="34" charset="-79"/>
                <a:cs typeface="Futura Medium" panose="020B0602020204020303" pitchFamily="34" charset="-79"/>
              </a:rPr>
              <a:t>lich </a:t>
            </a:r>
            <a:r>
              <a:rPr sz="3600" dirty="0" err="1">
                <a:latin typeface="Futura Medium" panose="020B0602020204020303" pitchFamily="34" charset="-79"/>
                <a:cs typeface="Futura Medium" panose="020B0602020204020303" pitchFamily="34" charset="-79"/>
              </a:rPr>
              <a:t>ist</a:t>
            </a:r>
            <a:r>
              <a:rPr sz="3600" dirty="0">
                <a:latin typeface="Futura Medium" panose="020B0602020204020303" pitchFamily="34" charset="-79"/>
                <a:cs typeface="Futura Medium" panose="020B0602020204020303" pitchFamily="34" charset="-79"/>
              </a:rPr>
              <a:t> </a:t>
            </a:r>
            <a:endParaRPr sz="3600" dirty="0">
              <a:latin typeface="Futura Medium" panose="020B0602020204020303" pitchFamily="34" charset="-79"/>
              <a:cs typeface="Futura Medium" panose="020B0602020204020303" pitchFamily="34" charset="-79"/>
            </a:endParaRPr>
          </a:p>
        </p:txBody>
      </p:sp>
      <p:sp>
        <p:nvSpPr>
          <p:cNvPr id="141" name="蕨類"/>
          <p:cNvSpPr/>
          <p:nvPr/>
        </p:nvSpPr>
        <p:spPr>
          <a:xfrm>
            <a:off x="10140392" y="5927431"/>
            <a:ext cx="944437" cy="938133"/>
          </a:xfrm>
          <a:custGeom>
            <a:avLst/>
            <a:gdLst/>
            <a:ahLst/>
            <a:cxnLst>
              <a:cxn ang="0">
                <a:pos x="wd2" y="hd2"/>
              </a:cxn>
              <a:cxn ang="5400000">
                <a:pos x="wd2" y="hd2"/>
              </a:cxn>
              <a:cxn ang="10800000">
                <a:pos x="wd2" y="hd2"/>
              </a:cxn>
              <a:cxn ang="16200000">
                <a:pos x="wd2" y="hd2"/>
              </a:cxn>
            </a:cxnLst>
            <a:rect l="0" t="0" r="r" b="b"/>
            <a:pathLst>
              <a:path w="21017" h="21564" extrusionOk="0">
                <a:moveTo>
                  <a:pt x="1131" y="0"/>
                </a:moveTo>
                <a:cubicBezTo>
                  <a:pt x="1068" y="7"/>
                  <a:pt x="966" y="73"/>
                  <a:pt x="964" y="147"/>
                </a:cubicBezTo>
                <a:cubicBezTo>
                  <a:pt x="955" y="622"/>
                  <a:pt x="1126" y="1146"/>
                  <a:pt x="1266" y="1596"/>
                </a:cubicBezTo>
                <a:cubicBezTo>
                  <a:pt x="1347" y="1857"/>
                  <a:pt x="1449" y="2074"/>
                  <a:pt x="1560" y="2248"/>
                </a:cubicBezTo>
                <a:cubicBezTo>
                  <a:pt x="1375" y="2153"/>
                  <a:pt x="1061" y="2027"/>
                  <a:pt x="594" y="2005"/>
                </a:cubicBezTo>
                <a:cubicBezTo>
                  <a:pt x="368" y="1995"/>
                  <a:pt x="143" y="1857"/>
                  <a:pt x="144" y="1855"/>
                </a:cubicBezTo>
                <a:cubicBezTo>
                  <a:pt x="145" y="1860"/>
                  <a:pt x="151" y="2591"/>
                  <a:pt x="968" y="2706"/>
                </a:cubicBezTo>
                <a:cubicBezTo>
                  <a:pt x="1456" y="2779"/>
                  <a:pt x="1638" y="2764"/>
                  <a:pt x="1715" y="2740"/>
                </a:cubicBezTo>
                <a:cubicBezTo>
                  <a:pt x="1781" y="2948"/>
                  <a:pt x="1856" y="3150"/>
                  <a:pt x="1933" y="3350"/>
                </a:cubicBezTo>
                <a:cubicBezTo>
                  <a:pt x="1876" y="3342"/>
                  <a:pt x="1827" y="3333"/>
                  <a:pt x="1677" y="3333"/>
                </a:cubicBezTo>
                <a:cubicBezTo>
                  <a:pt x="1420" y="3334"/>
                  <a:pt x="1084" y="3363"/>
                  <a:pt x="765" y="3481"/>
                </a:cubicBezTo>
                <a:cubicBezTo>
                  <a:pt x="426" y="3607"/>
                  <a:pt x="0" y="3467"/>
                  <a:pt x="0" y="3466"/>
                </a:cubicBezTo>
                <a:cubicBezTo>
                  <a:pt x="1" y="3472"/>
                  <a:pt x="48" y="4259"/>
                  <a:pt x="1093" y="3994"/>
                </a:cubicBezTo>
                <a:cubicBezTo>
                  <a:pt x="1801" y="3824"/>
                  <a:pt x="2003" y="3732"/>
                  <a:pt x="2067" y="3687"/>
                </a:cubicBezTo>
                <a:cubicBezTo>
                  <a:pt x="2147" y="3873"/>
                  <a:pt x="2231" y="4057"/>
                  <a:pt x="2320" y="4236"/>
                </a:cubicBezTo>
                <a:cubicBezTo>
                  <a:pt x="2043" y="4260"/>
                  <a:pt x="1536" y="4332"/>
                  <a:pt x="1038" y="4582"/>
                </a:cubicBezTo>
                <a:cubicBezTo>
                  <a:pt x="484" y="4859"/>
                  <a:pt x="261" y="4876"/>
                  <a:pt x="261" y="4875"/>
                </a:cubicBezTo>
                <a:cubicBezTo>
                  <a:pt x="261" y="4881"/>
                  <a:pt x="384" y="5482"/>
                  <a:pt x="1496" y="5010"/>
                </a:cubicBezTo>
                <a:cubicBezTo>
                  <a:pt x="2160" y="4737"/>
                  <a:pt x="2392" y="4611"/>
                  <a:pt x="2485" y="4546"/>
                </a:cubicBezTo>
                <a:cubicBezTo>
                  <a:pt x="2583" y="4730"/>
                  <a:pt x="2684" y="4913"/>
                  <a:pt x="2791" y="5091"/>
                </a:cubicBezTo>
                <a:cubicBezTo>
                  <a:pt x="2420" y="5158"/>
                  <a:pt x="1691" y="5330"/>
                  <a:pt x="1304" y="5675"/>
                </a:cubicBezTo>
                <a:cubicBezTo>
                  <a:pt x="765" y="6143"/>
                  <a:pt x="543" y="6050"/>
                  <a:pt x="544" y="6049"/>
                </a:cubicBezTo>
                <a:cubicBezTo>
                  <a:pt x="542" y="6057"/>
                  <a:pt x="659" y="6687"/>
                  <a:pt x="1912" y="6026"/>
                </a:cubicBezTo>
                <a:cubicBezTo>
                  <a:pt x="2602" y="5670"/>
                  <a:pt x="2875" y="5499"/>
                  <a:pt x="2994" y="5411"/>
                </a:cubicBezTo>
                <a:cubicBezTo>
                  <a:pt x="3107" y="5586"/>
                  <a:pt x="3226" y="5757"/>
                  <a:pt x="3348" y="5926"/>
                </a:cubicBezTo>
                <a:cubicBezTo>
                  <a:pt x="2926" y="6040"/>
                  <a:pt x="2079" y="6311"/>
                  <a:pt x="1661" y="6720"/>
                </a:cubicBezTo>
                <a:cubicBezTo>
                  <a:pt x="1087" y="7267"/>
                  <a:pt x="809" y="7204"/>
                  <a:pt x="810" y="7203"/>
                </a:cubicBezTo>
                <a:cubicBezTo>
                  <a:pt x="807" y="7211"/>
                  <a:pt x="1037" y="7826"/>
                  <a:pt x="2420" y="6998"/>
                </a:cubicBezTo>
                <a:cubicBezTo>
                  <a:pt x="3130" y="6579"/>
                  <a:pt x="3443" y="6365"/>
                  <a:pt x="3586" y="6253"/>
                </a:cubicBezTo>
                <a:cubicBezTo>
                  <a:pt x="3722" y="6432"/>
                  <a:pt x="3863" y="6608"/>
                  <a:pt x="4008" y="6780"/>
                </a:cubicBezTo>
                <a:cubicBezTo>
                  <a:pt x="3577" y="6918"/>
                  <a:pt x="2601" y="7273"/>
                  <a:pt x="2136" y="7759"/>
                </a:cubicBezTo>
                <a:cubicBezTo>
                  <a:pt x="1532" y="8374"/>
                  <a:pt x="1200" y="8339"/>
                  <a:pt x="1201" y="8339"/>
                </a:cubicBezTo>
                <a:cubicBezTo>
                  <a:pt x="1198" y="8347"/>
                  <a:pt x="1545" y="8944"/>
                  <a:pt x="3049" y="7972"/>
                </a:cubicBezTo>
                <a:cubicBezTo>
                  <a:pt x="3796" y="7495"/>
                  <a:pt x="4140" y="7245"/>
                  <a:pt x="4299" y="7112"/>
                </a:cubicBezTo>
                <a:cubicBezTo>
                  <a:pt x="4443" y="7275"/>
                  <a:pt x="4589" y="7436"/>
                  <a:pt x="4739" y="7594"/>
                </a:cubicBezTo>
                <a:cubicBezTo>
                  <a:pt x="4337" y="7720"/>
                  <a:pt x="3497" y="8046"/>
                  <a:pt x="2695" y="8752"/>
                </a:cubicBezTo>
                <a:cubicBezTo>
                  <a:pt x="2005" y="9360"/>
                  <a:pt x="1680" y="9415"/>
                  <a:pt x="1681" y="9416"/>
                </a:cubicBezTo>
                <a:cubicBezTo>
                  <a:pt x="1678" y="9423"/>
                  <a:pt x="2142" y="10002"/>
                  <a:pt x="3762" y="8907"/>
                </a:cubicBezTo>
                <a:cubicBezTo>
                  <a:pt x="4550" y="8378"/>
                  <a:pt x="4912" y="8103"/>
                  <a:pt x="5083" y="7953"/>
                </a:cubicBezTo>
                <a:cubicBezTo>
                  <a:pt x="5232" y="8103"/>
                  <a:pt x="5385" y="8251"/>
                  <a:pt x="5538" y="8398"/>
                </a:cubicBezTo>
                <a:cubicBezTo>
                  <a:pt x="5113" y="8563"/>
                  <a:pt x="4223" y="8965"/>
                  <a:pt x="3312" y="9687"/>
                </a:cubicBezTo>
                <a:cubicBezTo>
                  <a:pt x="2551" y="10290"/>
                  <a:pt x="2218" y="10421"/>
                  <a:pt x="2219" y="10422"/>
                </a:cubicBezTo>
                <a:cubicBezTo>
                  <a:pt x="2216" y="10428"/>
                  <a:pt x="2796" y="10993"/>
                  <a:pt x="4525" y="9793"/>
                </a:cubicBezTo>
                <a:cubicBezTo>
                  <a:pt x="5363" y="9215"/>
                  <a:pt x="5743" y="8915"/>
                  <a:pt x="5925" y="8752"/>
                </a:cubicBezTo>
                <a:cubicBezTo>
                  <a:pt x="6113" y="8925"/>
                  <a:pt x="6302" y="9098"/>
                  <a:pt x="6494" y="9267"/>
                </a:cubicBezTo>
                <a:cubicBezTo>
                  <a:pt x="6006" y="9451"/>
                  <a:pt x="4952" y="9909"/>
                  <a:pt x="4093" y="10674"/>
                </a:cubicBezTo>
                <a:cubicBezTo>
                  <a:pt x="3334" y="11351"/>
                  <a:pt x="2925" y="11463"/>
                  <a:pt x="2925" y="11465"/>
                </a:cubicBezTo>
                <a:cubicBezTo>
                  <a:pt x="2923" y="11470"/>
                  <a:pt x="3614" y="12021"/>
                  <a:pt x="5454" y="10743"/>
                </a:cubicBezTo>
                <a:cubicBezTo>
                  <a:pt x="6344" y="10125"/>
                  <a:pt x="6733" y="9815"/>
                  <a:pt x="6922" y="9643"/>
                </a:cubicBezTo>
                <a:cubicBezTo>
                  <a:pt x="7114" y="9809"/>
                  <a:pt x="7309" y="9973"/>
                  <a:pt x="7504" y="10137"/>
                </a:cubicBezTo>
                <a:cubicBezTo>
                  <a:pt x="7034" y="10327"/>
                  <a:pt x="5941" y="10837"/>
                  <a:pt x="4858" y="11763"/>
                </a:cubicBezTo>
                <a:cubicBezTo>
                  <a:pt x="4033" y="12469"/>
                  <a:pt x="3595" y="12650"/>
                  <a:pt x="3596" y="12652"/>
                </a:cubicBezTo>
                <a:cubicBezTo>
                  <a:pt x="3594" y="12655"/>
                  <a:pt x="4444" y="13201"/>
                  <a:pt x="6416" y="11776"/>
                </a:cubicBezTo>
                <a:cubicBezTo>
                  <a:pt x="7374" y="11079"/>
                  <a:pt x="7789" y="10729"/>
                  <a:pt x="7982" y="10540"/>
                </a:cubicBezTo>
                <a:cubicBezTo>
                  <a:pt x="8229" y="10744"/>
                  <a:pt x="8475" y="10948"/>
                  <a:pt x="8722" y="11153"/>
                </a:cubicBezTo>
                <a:cubicBezTo>
                  <a:pt x="8194" y="11323"/>
                  <a:pt x="6958" y="11808"/>
                  <a:pt x="5781" y="12819"/>
                </a:cubicBezTo>
                <a:cubicBezTo>
                  <a:pt x="4907" y="13570"/>
                  <a:pt x="4388" y="13721"/>
                  <a:pt x="4388" y="13724"/>
                </a:cubicBezTo>
                <a:cubicBezTo>
                  <a:pt x="4389" y="13725"/>
                  <a:pt x="5316" y="14304"/>
                  <a:pt x="7493" y="12868"/>
                </a:cubicBezTo>
                <a:cubicBezTo>
                  <a:pt x="8587" y="12141"/>
                  <a:pt x="9046" y="11782"/>
                  <a:pt x="9251" y="11593"/>
                </a:cubicBezTo>
                <a:cubicBezTo>
                  <a:pt x="9497" y="11798"/>
                  <a:pt x="9739" y="12005"/>
                  <a:pt x="9982" y="12213"/>
                </a:cubicBezTo>
                <a:cubicBezTo>
                  <a:pt x="9426" y="12340"/>
                  <a:pt x="8196" y="12746"/>
                  <a:pt x="6754" y="13889"/>
                </a:cubicBezTo>
                <a:cubicBezTo>
                  <a:pt x="5799" y="14646"/>
                  <a:pt x="5226" y="14790"/>
                  <a:pt x="5227" y="14794"/>
                </a:cubicBezTo>
                <a:cubicBezTo>
                  <a:pt x="5231" y="14793"/>
                  <a:pt x="6211" y="15420"/>
                  <a:pt x="8594" y="14002"/>
                </a:cubicBezTo>
                <a:cubicBezTo>
                  <a:pt x="9826" y="13261"/>
                  <a:pt x="10332" y="12898"/>
                  <a:pt x="10551" y="12710"/>
                </a:cubicBezTo>
                <a:cubicBezTo>
                  <a:pt x="10826" y="12953"/>
                  <a:pt x="11099" y="13199"/>
                  <a:pt x="11363" y="13449"/>
                </a:cubicBezTo>
                <a:cubicBezTo>
                  <a:pt x="10758" y="13591"/>
                  <a:pt x="9280" y="14037"/>
                  <a:pt x="7814" y="15035"/>
                </a:cubicBezTo>
                <a:cubicBezTo>
                  <a:pt x="6752" y="15758"/>
                  <a:pt x="6154" y="15908"/>
                  <a:pt x="6155" y="15913"/>
                </a:cubicBezTo>
                <a:cubicBezTo>
                  <a:pt x="6163" y="15909"/>
                  <a:pt x="7159" y="16607"/>
                  <a:pt x="9747" y="15249"/>
                </a:cubicBezTo>
                <a:cubicBezTo>
                  <a:pt x="11146" y="14505"/>
                  <a:pt x="11681" y="14156"/>
                  <a:pt x="11905" y="13977"/>
                </a:cubicBezTo>
                <a:cubicBezTo>
                  <a:pt x="12185" y="14260"/>
                  <a:pt x="12455" y="14549"/>
                  <a:pt x="12716" y="14846"/>
                </a:cubicBezTo>
                <a:cubicBezTo>
                  <a:pt x="12172" y="14906"/>
                  <a:pt x="10651" y="15200"/>
                  <a:pt x="8853" y="16316"/>
                </a:cubicBezTo>
                <a:cubicBezTo>
                  <a:pt x="7701" y="17031"/>
                  <a:pt x="7067" y="17139"/>
                  <a:pt x="7067" y="17145"/>
                </a:cubicBezTo>
                <a:cubicBezTo>
                  <a:pt x="7080" y="17138"/>
                  <a:pt x="8048" y="17936"/>
                  <a:pt x="10828" y="16683"/>
                </a:cubicBezTo>
                <a:cubicBezTo>
                  <a:pt x="12392" y="15965"/>
                  <a:pt x="12985" y="15619"/>
                  <a:pt x="13216" y="15448"/>
                </a:cubicBezTo>
                <a:cubicBezTo>
                  <a:pt x="13478" y="15777"/>
                  <a:pt x="13728" y="16115"/>
                  <a:pt x="13957" y="16467"/>
                </a:cubicBezTo>
                <a:cubicBezTo>
                  <a:pt x="13469" y="16482"/>
                  <a:pt x="11776" y="16686"/>
                  <a:pt x="9814" y="17749"/>
                </a:cubicBezTo>
                <a:cubicBezTo>
                  <a:pt x="8556" y="18431"/>
                  <a:pt x="7911" y="18453"/>
                  <a:pt x="7910" y="18460"/>
                </a:cubicBezTo>
                <a:cubicBezTo>
                  <a:pt x="7929" y="18449"/>
                  <a:pt x="8812" y="19391"/>
                  <a:pt x="11763" y="18300"/>
                </a:cubicBezTo>
                <a:cubicBezTo>
                  <a:pt x="13525" y="17631"/>
                  <a:pt x="14145" y="17307"/>
                  <a:pt x="14366" y="17150"/>
                </a:cubicBezTo>
                <a:cubicBezTo>
                  <a:pt x="14582" y="17535"/>
                  <a:pt x="14778" y="17934"/>
                  <a:pt x="14947" y="18351"/>
                </a:cubicBezTo>
                <a:cubicBezTo>
                  <a:pt x="14842" y="18337"/>
                  <a:pt x="14688" y="18326"/>
                  <a:pt x="14481" y="18331"/>
                </a:cubicBezTo>
                <a:cubicBezTo>
                  <a:pt x="13771" y="18347"/>
                  <a:pt x="12470" y="18540"/>
                  <a:pt x="10603" y="19358"/>
                </a:cubicBezTo>
                <a:cubicBezTo>
                  <a:pt x="9225" y="19963"/>
                  <a:pt x="8606" y="19917"/>
                  <a:pt x="8603" y="19926"/>
                </a:cubicBezTo>
                <a:cubicBezTo>
                  <a:pt x="8630" y="19910"/>
                  <a:pt x="9160" y="20991"/>
                  <a:pt x="12264" y="20225"/>
                </a:cubicBezTo>
                <a:cubicBezTo>
                  <a:pt x="14205" y="19745"/>
                  <a:pt x="14992" y="19291"/>
                  <a:pt x="15229" y="19131"/>
                </a:cubicBezTo>
                <a:cubicBezTo>
                  <a:pt x="15466" y="19883"/>
                  <a:pt x="15626" y="20689"/>
                  <a:pt x="15691" y="21562"/>
                </a:cubicBezTo>
                <a:cubicBezTo>
                  <a:pt x="15691" y="21562"/>
                  <a:pt x="16024" y="21598"/>
                  <a:pt x="16182" y="21323"/>
                </a:cubicBezTo>
                <a:cubicBezTo>
                  <a:pt x="16111" y="20471"/>
                  <a:pt x="15951" y="19686"/>
                  <a:pt x="15725" y="18949"/>
                </a:cubicBezTo>
                <a:cubicBezTo>
                  <a:pt x="16090" y="18857"/>
                  <a:pt x="16853" y="18648"/>
                  <a:pt x="18392" y="18012"/>
                </a:cubicBezTo>
                <a:cubicBezTo>
                  <a:pt x="21600" y="16688"/>
                  <a:pt x="20985" y="15166"/>
                  <a:pt x="20943" y="15200"/>
                </a:cubicBezTo>
                <a:cubicBezTo>
                  <a:pt x="20945" y="15206"/>
                  <a:pt x="20619" y="15776"/>
                  <a:pt x="19076" y="16187"/>
                </a:cubicBezTo>
                <a:cubicBezTo>
                  <a:pt x="17072" y="16722"/>
                  <a:pt x="15922" y="17643"/>
                  <a:pt x="15430" y="18103"/>
                </a:cubicBezTo>
                <a:cubicBezTo>
                  <a:pt x="15262" y="17686"/>
                  <a:pt x="15068" y="17287"/>
                  <a:pt x="14857" y="16902"/>
                </a:cubicBezTo>
                <a:cubicBezTo>
                  <a:pt x="15271" y="16788"/>
                  <a:pt x="16200" y="16516"/>
                  <a:pt x="17453" y="15928"/>
                </a:cubicBezTo>
                <a:cubicBezTo>
                  <a:pt x="20350" y="14568"/>
                  <a:pt x="19548" y="13070"/>
                  <a:pt x="19519" y="13094"/>
                </a:cubicBezTo>
                <a:cubicBezTo>
                  <a:pt x="19521" y="13099"/>
                  <a:pt x="19362" y="13789"/>
                  <a:pt x="17852" y="14275"/>
                </a:cubicBezTo>
                <a:cubicBezTo>
                  <a:pt x="15934" y="14892"/>
                  <a:pt x="14884" y="15764"/>
                  <a:pt x="14438" y="16196"/>
                </a:cubicBezTo>
                <a:cubicBezTo>
                  <a:pt x="14206" y="15834"/>
                  <a:pt x="13956" y="15487"/>
                  <a:pt x="13691" y="15150"/>
                </a:cubicBezTo>
                <a:cubicBezTo>
                  <a:pt x="14077" y="14998"/>
                  <a:pt x="14952" y="14646"/>
                  <a:pt x="16077" y="14041"/>
                </a:cubicBezTo>
                <a:cubicBezTo>
                  <a:pt x="18633" y="12666"/>
                  <a:pt x="17870" y="11334"/>
                  <a:pt x="17859" y="11355"/>
                </a:cubicBezTo>
                <a:cubicBezTo>
                  <a:pt x="17574" y="11876"/>
                  <a:pt x="17295" y="11834"/>
                  <a:pt x="15903" y="12556"/>
                </a:cubicBezTo>
                <a:cubicBezTo>
                  <a:pt x="14467" y="13302"/>
                  <a:pt x="13596" y="14153"/>
                  <a:pt x="13211" y="14567"/>
                </a:cubicBezTo>
                <a:cubicBezTo>
                  <a:pt x="12945" y="14259"/>
                  <a:pt x="12669" y="13958"/>
                  <a:pt x="12381" y="13667"/>
                </a:cubicBezTo>
                <a:cubicBezTo>
                  <a:pt x="12713" y="13520"/>
                  <a:pt x="13400" y="13201"/>
                  <a:pt x="14634" y="12447"/>
                </a:cubicBezTo>
                <a:cubicBezTo>
                  <a:pt x="16731" y="11165"/>
                  <a:pt x="16106" y="9898"/>
                  <a:pt x="16095" y="9908"/>
                </a:cubicBezTo>
                <a:cubicBezTo>
                  <a:pt x="16097" y="9912"/>
                  <a:pt x="15961" y="10322"/>
                  <a:pt x="14624" y="10959"/>
                </a:cubicBezTo>
                <a:cubicBezTo>
                  <a:pt x="13142" y="11665"/>
                  <a:pt x="12222" y="12706"/>
                  <a:pt x="11859" y="13155"/>
                </a:cubicBezTo>
                <a:cubicBezTo>
                  <a:pt x="11594" y="12903"/>
                  <a:pt x="11318" y="12659"/>
                  <a:pt x="11042" y="12415"/>
                </a:cubicBezTo>
                <a:cubicBezTo>
                  <a:pt x="11352" y="12268"/>
                  <a:pt x="11906" y="11963"/>
                  <a:pt x="13008" y="11252"/>
                </a:cubicBezTo>
                <a:cubicBezTo>
                  <a:pt x="15333" y="9766"/>
                  <a:pt x="14315" y="8666"/>
                  <a:pt x="14311" y="8671"/>
                </a:cubicBezTo>
                <a:cubicBezTo>
                  <a:pt x="14312" y="8674"/>
                  <a:pt x="14041" y="9266"/>
                  <a:pt x="12854" y="10012"/>
                </a:cubicBezTo>
                <a:cubicBezTo>
                  <a:pt x="11765" y="10697"/>
                  <a:pt x="10887" y="11559"/>
                  <a:pt x="10507" y="11946"/>
                </a:cubicBezTo>
                <a:cubicBezTo>
                  <a:pt x="10246" y="11723"/>
                  <a:pt x="9982" y="11502"/>
                  <a:pt x="9716" y="11283"/>
                </a:cubicBezTo>
                <a:cubicBezTo>
                  <a:pt x="10002" y="11129"/>
                  <a:pt x="10504" y="10818"/>
                  <a:pt x="11484" y="10122"/>
                </a:cubicBezTo>
                <a:cubicBezTo>
                  <a:pt x="13599" y="8630"/>
                  <a:pt x="12636" y="7648"/>
                  <a:pt x="12636" y="7650"/>
                </a:cubicBezTo>
                <a:cubicBezTo>
                  <a:pt x="12636" y="7653"/>
                  <a:pt x="12456" y="8116"/>
                  <a:pt x="11358" y="8823"/>
                </a:cubicBezTo>
                <a:cubicBezTo>
                  <a:pt x="10396" y="9442"/>
                  <a:pt x="9548" y="10417"/>
                  <a:pt x="9189" y="10846"/>
                </a:cubicBezTo>
                <a:cubicBezTo>
                  <a:pt x="8933" y="10637"/>
                  <a:pt x="8680" y="10425"/>
                  <a:pt x="8424" y="10216"/>
                </a:cubicBezTo>
                <a:cubicBezTo>
                  <a:pt x="8687" y="10058"/>
                  <a:pt x="9136" y="9752"/>
                  <a:pt x="9993" y="9087"/>
                </a:cubicBezTo>
                <a:cubicBezTo>
                  <a:pt x="11903" y="7615"/>
                  <a:pt x="11028" y="6724"/>
                  <a:pt x="11031" y="6723"/>
                </a:cubicBezTo>
                <a:cubicBezTo>
                  <a:pt x="11031" y="6726"/>
                  <a:pt x="10838" y="7307"/>
                  <a:pt x="9832" y="7967"/>
                </a:cubicBezTo>
                <a:cubicBezTo>
                  <a:pt x="8824" y="8627"/>
                  <a:pt x="8201" y="9401"/>
                  <a:pt x="7915" y="9798"/>
                </a:cubicBezTo>
                <a:cubicBezTo>
                  <a:pt x="7721" y="9639"/>
                  <a:pt x="7524" y="9481"/>
                  <a:pt x="7333" y="9320"/>
                </a:cubicBezTo>
                <a:cubicBezTo>
                  <a:pt x="7557" y="9167"/>
                  <a:pt x="7939" y="8872"/>
                  <a:pt x="8665" y="8231"/>
                </a:cubicBezTo>
                <a:cubicBezTo>
                  <a:pt x="10279" y="6806"/>
                  <a:pt x="9529" y="5877"/>
                  <a:pt x="9533" y="5877"/>
                </a:cubicBezTo>
                <a:cubicBezTo>
                  <a:pt x="9533" y="5879"/>
                  <a:pt x="9367" y="6324"/>
                  <a:pt x="8541" y="7008"/>
                </a:cubicBezTo>
                <a:cubicBezTo>
                  <a:pt x="7834" y="7595"/>
                  <a:pt x="7223" y="8530"/>
                  <a:pt x="6915" y="8964"/>
                </a:cubicBezTo>
                <a:cubicBezTo>
                  <a:pt x="6711" y="8789"/>
                  <a:pt x="6512" y="8612"/>
                  <a:pt x="6313" y="8433"/>
                </a:cubicBezTo>
                <a:cubicBezTo>
                  <a:pt x="6562" y="8311"/>
                  <a:pt x="6976" y="8051"/>
                  <a:pt x="7607" y="7321"/>
                </a:cubicBezTo>
                <a:cubicBezTo>
                  <a:pt x="8944" y="5775"/>
                  <a:pt x="8252" y="5101"/>
                  <a:pt x="8258" y="5102"/>
                </a:cubicBezTo>
                <a:cubicBezTo>
                  <a:pt x="8257" y="5104"/>
                  <a:pt x="8156" y="5518"/>
                  <a:pt x="7445" y="6211"/>
                </a:cubicBezTo>
                <a:cubicBezTo>
                  <a:pt x="6795" y="6844"/>
                  <a:pt x="6166" y="7763"/>
                  <a:pt x="5936" y="8098"/>
                </a:cubicBezTo>
                <a:cubicBezTo>
                  <a:pt x="5772" y="7946"/>
                  <a:pt x="5610" y="7792"/>
                  <a:pt x="5450" y="7636"/>
                </a:cubicBezTo>
                <a:cubicBezTo>
                  <a:pt x="5673" y="7479"/>
                  <a:pt x="6045" y="7167"/>
                  <a:pt x="6582" y="6506"/>
                </a:cubicBezTo>
                <a:cubicBezTo>
                  <a:pt x="7796" y="5013"/>
                  <a:pt x="7122" y="4348"/>
                  <a:pt x="7127" y="4349"/>
                </a:cubicBezTo>
                <a:cubicBezTo>
                  <a:pt x="7127" y="4351"/>
                  <a:pt x="7005" y="4779"/>
                  <a:pt x="6369" y="5446"/>
                </a:cubicBezTo>
                <a:cubicBezTo>
                  <a:pt x="5780" y="6063"/>
                  <a:pt x="5293" y="6932"/>
                  <a:pt x="5100" y="7284"/>
                </a:cubicBezTo>
                <a:cubicBezTo>
                  <a:pt x="4924" y="7105"/>
                  <a:pt x="4752" y="6922"/>
                  <a:pt x="4584" y="6737"/>
                </a:cubicBezTo>
                <a:cubicBezTo>
                  <a:pt x="4771" y="6584"/>
                  <a:pt x="5280" y="6162"/>
                  <a:pt x="5644" y="5643"/>
                </a:cubicBezTo>
                <a:cubicBezTo>
                  <a:pt x="6676" y="4175"/>
                  <a:pt x="6160" y="3644"/>
                  <a:pt x="6165" y="3647"/>
                </a:cubicBezTo>
                <a:cubicBezTo>
                  <a:pt x="6164" y="3648"/>
                  <a:pt x="6120" y="4110"/>
                  <a:pt x="5509" y="4713"/>
                </a:cubicBezTo>
                <a:cubicBezTo>
                  <a:pt x="4989" y="5238"/>
                  <a:pt x="4495" y="6146"/>
                  <a:pt x="4330" y="6454"/>
                </a:cubicBezTo>
                <a:cubicBezTo>
                  <a:pt x="4181" y="6282"/>
                  <a:pt x="4036" y="6107"/>
                  <a:pt x="3896" y="5930"/>
                </a:cubicBezTo>
                <a:cubicBezTo>
                  <a:pt x="4070" y="5821"/>
                  <a:pt x="4413" y="5558"/>
                  <a:pt x="4909" y="4883"/>
                </a:cubicBezTo>
                <a:cubicBezTo>
                  <a:pt x="5900" y="3533"/>
                  <a:pt x="5425" y="3048"/>
                  <a:pt x="5427" y="3052"/>
                </a:cubicBezTo>
                <a:cubicBezTo>
                  <a:pt x="5427" y="3052"/>
                  <a:pt x="5401" y="3441"/>
                  <a:pt x="4835" y="3973"/>
                </a:cubicBezTo>
                <a:cubicBezTo>
                  <a:pt x="4337" y="4450"/>
                  <a:pt x="3822" y="5379"/>
                  <a:pt x="3679" y="5641"/>
                </a:cubicBezTo>
                <a:cubicBezTo>
                  <a:pt x="3553" y="5473"/>
                  <a:pt x="3430" y="5303"/>
                  <a:pt x="3312" y="5129"/>
                </a:cubicBezTo>
                <a:cubicBezTo>
                  <a:pt x="3475" y="5036"/>
                  <a:pt x="3799" y="4809"/>
                  <a:pt x="4276" y="4226"/>
                </a:cubicBezTo>
                <a:cubicBezTo>
                  <a:pt x="5234" y="3055"/>
                  <a:pt x="4788" y="2499"/>
                  <a:pt x="4790" y="2504"/>
                </a:cubicBezTo>
                <a:cubicBezTo>
                  <a:pt x="4789" y="2504"/>
                  <a:pt x="4764" y="2853"/>
                  <a:pt x="4230" y="3323"/>
                </a:cubicBezTo>
                <a:cubicBezTo>
                  <a:pt x="3766" y="3735"/>
                  <a:pt x="3273" y="4567"/>
                  <a:pt x="3119" y="4834"/>
                </a:cubicBezTo>
                <a:cubicBezTo>
                  <a:pt x="3008" y="4660"/>
                  <a:pt x="2903" y="4481"/>
                  <a:pt x="2801" y="4300"/>
                </a:cubicBezTo>
                <a:cubicBezTo>
                  <a:pt x="2948" y="4249"/>
                  <a:pt x="3205" y="4064"/>
                  <a:pt x="3651" y="3475"/>
                </a:cubicBezTo>
                <a:cubicBezTo>
                  <a:pt x="4477" y="2376"/>
                  <a:pt x="4068" y="1894"/>
                  <a:pt x="4067" y="1899"/>
                </a:cubicBezTo>
                <a:cubicBezTo>
                  <a:pt x="4067" y="1899"/>
                  <a:pt x="4045" y="2249"/>
                  <a:pt x="3558" y="2669"/>
                </a:cubicBezTo>
                <a:cubicBezTo>
                  <a:pt x="3151" y="3020"/>
                  <a:pt x="2753" y="3662"/>
                  <a:pt x="2596" y="3928"/>
                </a:cubicBezTo>
                <a:cubicBezTo>
                  <a:pt x="2507" y="3757"/>
                  <a:pt x="2423" y="3583"/>
                  <a:pt x="2343" y="3406"/>
                </a:cubicBezTo>
                <a:cubicBezTo>
                  <a:pt x="2470" y="3326"/>
                  <a:pt x="2676" y="3142"/>
                  <a:pt x="3021" y="2689"/>
                </a:cubicBezTo>
                <a:cubicBezTo>
                  <a:pt x="3732" y="1758"/>
                  <a:pt x="3289" y="1328"/>
                  <a:pt x="3286" y="1333"/>
                </a:cubicBezTo>
                <a:cubicBezTo>
                  <a:pt x="3285" y="1333"/>
                  <a:pt x="3298" y="1600"/>
                  <a:pt x="2902" y="2010"/>
                </a:cubicBezTo>
                <a:cubicBezTo>
                  <a:pt x="2620" y="2299"/>
                  <a:pt x="2358" y="2735"/>
                  <a:pt x="2188" y="3035"/>
                </a:cubicBezTo>
                <a:cubicBezTo>
                  <a:pt x="2124" y="2876"/>
                  <a:pt x="2059" y="2718"/>
                  <a:pt x="2002" y="2555"/>
                </a:cubicBezTo>
                <a:cubicBezTo>
                  <a:pt x="2098" y="2477"/>
                  <a:pt x="2242" y="2328"/>
                  <a:pt x="2526" y="1904"/>
                </a:cubicBezTo>
                <a:cubicBezTo>
                  <a:pt x="3107" y="1035"/>
                  <a:pt x="2615" y="749"/>
                  <a:pt x="2610" y="754"/>
                </a:cubicBezTo>
                <a:cubicBezTo>
                  <a:pt x="2610" y="753"/>
                  <a:pt x="2670" y="868"/>
                  <a:pt x="2359" y="1230"/>
                </a:cubicBezTo>
                <a:cubicBezTo>
                  <a:pt x="2147" y="1468"/>
                  <a:pt x="1972" y="1819"/>
                  <a:pt x="1853" y="2080"/>
                </a:cubicBezTo>
                <a:cubicBezTo>
                  <a:pt x="1841" y="2038"/>
                  <a:pt x="1828" y="1997"/>
                  <a:pt x="1816" y="1955"/>
                </a:cubicBezTo>
                <a:cubicBezTo>
                  <a:pt x="1760" y="1674"/>
                  <a:pt x="1692" y="1386"/>
                  <a:pt x="1602" y="1090"/>
                </a:cubicBezTo>
                <a:cubicBezTo>
                  <a:pt x="1463" y="632"/>
                  <a:pt x="1317" y="256"/>
                  <a:pt x="1175" y="16"/>
                </a:cubicBezTo>
                <a:cubicBezTo>
                  <a:pt x="1168" y="3"/>
                  <a:pt x="1152" y="-2"/>
                  <a:pt x="1131" y="0"/>
                </a:cubicBezTo>
                <a:close/>
              </a:path>
            </a:pathLst>
          </a:custGeom>
          <a:blipFill>
            <a:blip r:embed="rId1"/>
          </a:blip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忍耐！为什么？…"/>
          <p:cNvSpPr txBox="1">
            <a:spLocks noGrp="1"/>
          </p:cNvSpPr>
          <p:nvPr>
            <p:ph type="title"/>
          </p:nvPr>
        </p:nvSpPr>
        <p:spPr>
          <a:xfrm>
            <a:off x="1659466" y="3464123"/>
            <a:ext cx="10464801" cy="2825354"/>
          </a:xfrm>
          <a:prstGeom prst="rect">
            <a:avLst/>
          </a:prstGeom>
        </p:spPr>
        <p:txBody>
          <a:bodyPr/>
          <a:lstStyle/>
          <a:p>
            <a:pPr>
              <a:defRPr sz="8500">
                <a:solidFill>
                  <a:srgbClr val="FFFB00"/>
                </a:solidFill>
                <a:latin typeface="Beirut Regular" panose="00000600000000000000"/>
                <a:ea typeface="Beirut Regular" panose="00000600000000000000"/>
                <a:cs typeface="Beirut Regular" panose="00000600000000000000"/>
                <a:sym typeface="Beirut Regular" panose="00000600000000000000"/>
              </a:defRPr>
            </a:pPr>
            <a:r>
              <a:rPr b="1" dirty="0" err="1">
                <a:latin typeface="Microsoft YaHei" panose="020B0503020204020204" pitchFamily="34" charset="-122"/>
                <a:ea typeface="Microsoft YaHei" panose="020B0503020204020204" pitchFamily="34" charset="-122"/>
              </a:rPr>
              <a:t>忍耐！为什么</a:t>
            </a:r>
            <a:r>
              <a:rPr b="1" dirty="0">
                <a:latin typeface="Microsoft YaHei" panose="020B0503020204020204" pitchFamily="34" charset="-122"/>
                <a:ea typeface="Microsoft YaHei" panose="020B0503020204020204" pitchFamily="34" charset="-122"/>
              </a:rPr>
              <a:t>？</a:t>
            </a:r>
            <a:endParaRPr b="1" dirty="0">
              <a:latin typeface="Microsoft YaHei" panose="020B0503020204020204" pitchFamily="34" charset="-122"/>
              <a:ea typeface="Microsoft YaHei" panose="020B0503020204020204" pitchFamily="34" charset="-122"/>
            </a:endParaRPr>
          </a:p>
          <a:p>
            <a:pPr>
              <a:defRPr sz="5800">
                <a:latin typeface="Beirut Regular" panose="00000600000000000000"/>
                <a:ea typeface="Beirut Regular" panose="00000600000000000000"/>
                <a:cs typeface="Beirut Regular" panose="00000600000000000000"/>
                <a:sym typeface="Beirut Regular" panose="00000600000000000000"/>
              </a:defRPr>
            </a:pPr>
            <a:r>
              <a:rPr b="1" dirty="0">
                <a:latin typeface="Microsoft YaHei" panose="020B0503020204020204" pitchFamily="34" charset="-122"/>
                <a:ea typeface="Microsoft YaHei" panose="020B0503020204020204" pitchFamily="34" charset="-122"/>
              </a:rPr>
              <a:t>Geduld</a:t>
            </a:r>
            <a:r>
              <a:rPr b="1" dirty="0">
                <a:latin typeface="Microsoft YaHei" panose="020B0503020204020204" pitchFamily="34" charset="-122"/>
                <a:ea typeface="Microsoft YaHei" panose="020B0503020204020204" pitchFamily="34" charset="-122"/>
                <a:cs typeface="Helvetica"/>
                <a:sym typeface="Helvetica"/>
              </a:rPr>
              <a:t>! </a:t>
            </a:r>
            <a:r>
              <a:rPr b="1" dirty="0">
                <a:latin typeface="Microsoft YaHei" panose="020B0503020204020204" pitchFamily="34" charset="-122"/>
                <a:ea typeface="Microsoft YaHei" panose="020B0503020204020204" pitchFamily="34" charset="-122"/>
              </a:rPr>
              <a:t>Aber </a:t>
            </a:r>
            <a:r>
              <a:rPr b="1" dirty="0" err="1">
                <a:latin typeface="Microsoft YaHei" panose="020B0503020204020204" pitchFamily="34" charset="-122"/>
                <a:ea typeface="Microsoft YaHei" panose="020B0503020204020204" pitchFamily="34" charset="-122"/>
              </a:rPr>
              <a:t>wofür</a:t>
            </a:r>
            <a:r>
              <a:rPr b="1" dirty="0">
                <a:latin typeface="Microsoft YaHei" panose="020B0503020204020204" pitchFamily="34" charset="-122"/>
                <a:ea typeface="Microsoft YaHei" panose="020B0503020204020204" pitchFamily="34" charset="-122"/>
              </a:rPr>
              <a:t>?</a:t>
            </a:r>
            <a:endParaRPr b="1" dirty="0">
              <a:latin typeface="Microsoft YaHei" panose="020B0503020204020204" pitchFamily="34" charset="-122"/>
              <a:ea typeface="Microsoft YaHei" panose="020B0503020204020204" pitchFamily="34" charset="-122"/>
            </a:endParaRPr>
          </a:p>
        </p:txBody>
      </p:sp>
      <p:sp>
        <p:nvSpPr>
          <p:cNvPr id="144" name="樹苗"/>
          <p:cNvSpPr/>
          <p:nvPr/>
        </p:nvSpPr>
        <p:spPr>
          <a:xfrm>
            <a:off x="1867272" y="4131092"/>
            <a:ext cx="905189" cy="1491417"/>
          </a:xfrm>
          <a:custGeom>
            <a:avLst/>
            <a:gdLst/>
            <a:ahLst/>
            <a:cxnLst>
              <a:cxn ang="0">
                <a:pos x="wd2" y="hd2"/>
              </a:cxn>
              <a:cxn ang="5400000">
                <a:pos x="wd2" y="hd2"/>
              </a:cxn>
              <a:cxn ang="10800000">
                <a:pos x="wd2" y="hd2"/>
              </a:cxn>
              <a:cxn ang="16200000">
                <a:pos x="wd2" y="hd2"/>
              </a:cxn>
            </a:cxnLst>
            <a:rect l="0" t="0" r="r" b="b"/>
            <a:pathLst>
              <a:path w="21509" h="21600" extrusionOk="0">
                <a:moveTo>
                  <a:pt x="11199" y="0"/>
                </a:moveTo>
                <a:cubicBezTo>
                  <a:pt x="11199" y="0"/>
                  <a:pt x="4417" y="3031"/>
                  <a:pt x="10035" y="4898"/>
                </a:cubicBezTo>
                <a:cubicBezTo>
                  <a:pt x="9510" y="6131"/>
                  <a:pt x="9363" y="7938"/>
                  <a:pt x="9409" y="9496"/>
                </a:cubicBezTo>
                <a:lnTo>
                  <a:pt x="8674" y="8999"/>
                </a:lnTo>
                <a:cubicBezTo>
                  <a:pt x="8753" y="8469"/>
                  <a:pt x="8637" y="7236"/>
                  <a:pt x="6085" y="6596"/>
                </a:cubicBezTo>
                <a:cubicBezTo>
                  <a:pt x="4779" y="6269"/>
                  <a:pt x="1583" y="5708"/>
                  <a:pt x="1583" y="5708"/>
                </a:cubicBezTo>
                <a:cubicBezTo>
                  <a:pt x="1583" y="5708"/>
                  <a:pt x="2192" y="9914"/>
                  <a:pt x="8277" y="9288"/>
                </a:cubicBezTo>
                <a:lnTo>
                  <a:pt x="9442" y="10173"/>
                </a:lnTo>
                <a:cubicBezTo>
                  <a:pt x="9506" y="11142"/>
                  <a:pt x="9642" y="11948"/>
                  <a:pt x="9794" y="12354"/>
                </a:cubicBezTo>
                <a:cubicBezTo>
                  <a:pt x="9962" y="12802"/>
                  <a:pt x="9961" y="13514"/>
                  <a:pt x="9880" y="14272"/>
                </a:cubicBezTo>
                <a:cubicBezTo>
                  <a:pt x="9466" y="14005"/>
                  <a:pt x="8793" y="13598"/>
                  <a:pt x="8103" y="13290"/>
                </a:cubicBezTo>
                <a:cubicBezTo>
                  <a:pt x="8027" y="12682"/>
                  <a:pt x="7456" y="11412"/>
                  <a:pt x="4177" y="10704"/>
                </a:cubicBezTo>
                <a:cubicBezTo>
                  <a:pt x="2433" y="10327"/>
                  <a:pt x="0" y="9337"/>
                  <a:pt x="0" y="9337"/>
                </a:cubicBezTo>
                <a:cubicBezTo>
                  <a:pt x="0" y="9337"/>
                  <a:pt x="-91" y="14725"/>
                  <a:pt x="7643" y="13699"/>
                </a:cubicBezTo>
                <a:lnTo>
                  <a:pt x="9774" y="15048"/>
                </a:lnTo>
                <a:cubicBezTo>
                  <a:pt x="9613" y="16048"/>
                  <a:pt x="9368" y="17001"/>
                  <a:pt x="9248" y="17425"/>
                </a:cubicBezTo>
                <a:cubicBezTo>
                  <a:pt x="9002" y="18288"/>
                  <a:pt x="9059" y="20480"/>
                  <a:pt x="9040" y="20890"/>
                </a:cubicBezTo>
                <a:cubicBezTo>
                  <a:pt x="9025" y="21202"/>
                  <a:pt x="8408" y="21321"/>
                  <a:pt x="8408" y="21321"/>
                </a:cubicBezTo>
                <a:cubicBezTo>
                  <a:pt x="8040" y="21377"/>
                  <a:pt x="8034" y="21600"/>
                  <a:pt x="8408" y="21600"/>
                </a:cubicBezTo>
                <a:cubicBezTo>
                  <a:pt x="8609" y="21600"/>
                  <a:pt x="11920" y="21600"/>
                  <a:pt x="12073" y="21600"/>
                </a:cubicBezTo>
                <a:cubicBezTo>
                  <a:pt x="12436" y="21600"/>
                  <a:pt x="12487" y="21364"/>
                  <a:pt x="12073" y="21321"/>
                </a:cubicBezTo>
                <a:cubicBezTo>
                  <a:pt x="11522" y="21262"/>
                  <a:pt x="11131" y="21121"/>
                  <a:pt x="11041" y="20813"/>
                </a:cubicBezTo>
                <a:cubicBezTo>
                  <a:pt x="10952" y="20504"/>
                  <a:pt x="10394" y="18575"/>
                  <a:pt x="10639" y="17569"/>
                </a:cubicBezTo>
                <a:cubicBezTo>
                  <a:pt x="10677" y="17413"/>
                  <a:pt x="10715" y="17216"/>
                  <a:pt x="10750" y="16989"/>
                </a:cubicBezTo>
                <a:cubicBezTo>
                  <a:pt x="11060" y="16769"/>
                  <a:pt x="11717" y="16311"/>
                  <a:pt x="12305" y="15945"/>
                </a:cubicBezTo>
                <a:cubicBezTo>
                  <a:pt x="13447" y="16166"/>
                  <a:pt x="15980" y="16464"/>
                  <a:pt x="18119" y="15364"/>
                </a:cubicBezTo>
                <a:cubicBezTo>
                  <a:pt x="19247" y="14783"/>
                  <a:pt x="21509" y="13280"/>
                  <a:pt x="21509" y="13280"/>
                </a:cubicBezTo>
                <a:cubicBezTo>
                  <a:pt x="21509" y="13280"/>
                  <a:pt x="12547" y="12190"/>
                  <a:pt x="11737" y="15573"/>
                </a:cubicBezTo>
                <a:lnTo>
                  <a:pt x="10864" y="16043"/>
                </a:lnTo>
                <a:cubicBezTo>
                  <a:pt x="10971" y="14873"/>
                  <a:pt x="10991" y="13415"/>
                  <a:pt x="10775" y="12417"/>
                </a:cubicBezTo>
                <a:lnTo>
                  <a:pt x="12355" y="11579"/>
                </a:lnTo>
                <a:cubicBezTo>
                  <a:pt x="18672" y="12159"/>
                  <a:pt x="20026" y="7835"/>
                  <a:pt x="20026" y="7835"/>
                </a:cubicBezTo>
                <a:cubicBezTo>
                  <a:pt x="20026" y="7835"/>
                  <a:pt x="17651" y="8235"/>
                  <a:pt x="15906" y="8612"/>
                </a:cubicBezTo>
                <a:cubicBezTo>
                  <a:pt x="12429" y="9363"/>
                  <a:pt x="11998" y="10745"/>
                  <a:pt x="11973" y="11300"/>
                </a:cubicBezTo>
                <a:lnTo>
                  <a:pt x="10634" y="11780"/>
                </a:lnTo>
                <a:cubicBezTo>
                  <a:pt x="10426" y="10763"/>
                  <a:pt x="10298" y="9630"/>
                  <a:pt x="10271" y="8492"/>
                </a:cubicBezTo>
                <a:lnTo>
                  <a:pt x="11654" y="7417"/>
                </a:lnTo>
                <a:cubicBezTo>
                  <a:pt x="16996" y="7894"/>
                  <a:pt x="18144" y="4232"/>
                  <a:pt x="18144" y="4232"/>
                </a:cubicBezTo>
                <a:cubicBezTo>
                  <a:pt x="18144" y="4232"/>
                  <a:pt x="16125" y="4573"/>
                  <a:pt x="14642" y="4893"/>
                </a:cubicBezTo>
                <a:cubicBezTo>
                  <a:pt x="11810" y="5505"/>
                  <a:pt x="11357" y="6610"/>
                  <a:pt x="11305" y="7117"/>
                </a:cubicBezTo>
                <a:cubicBezTo>
                  <a:pt x="10911" y="7336"/>
                  <a:pt x="10530" y="7612"/>
                  <a:pt x="10265" y="7818"/>
                </a:cubicBezTo>
                <a:cubicBezTo>
                  <a:pt x="10277" y="6831"/>
                  <a:pt x="10367" y="5857"/>
                  <a:pt x="10551" y="4967"/>
                </a:cubicBezTo>
                <a:cubicBezTo>
                  <a:pt x="11084" y="4744"/>
                  <a:pt x="13013" y="3792"/>
                  <a:pt x="11865" y="2105"/>
                </a:cubicBezTo>
                <a:cubicBezTo>
                  <a:pt x="11342" y="1337"/>
                  <a:pt x="11199" y="0"/>
                  <a:pt x="11199" y="0"/>
                </a:cubicBezTo>
                <a:close/>
              </a:path>
            </a:pathLst>
          </a:custGeom>
          <a:solidFill>
            <a:schemeClr val="accent2">
              <a:lumMod val="50000"/>
            </a:schemeClr>
          </a:solidFill>
          <a:ln w="12700">
            <a:miter lim="400000"/>
          </a:ln>
          <a:effectLst>
            <a:outerShdw blurRad="63500" dir="16200000" rotWithShape="0">
              <a:srgbClr val="000000">
                <a:alpha val="50000"/>
              </a:srgbClr>
            </a:outerShdw>
          </a:effectLst>
        </p:spPr>
        <p:txBody>
          <a:bodyPr lIns="50800" tIns="50800" rIns="50800" bIns="50800" anchor="ctr"/>
          <a:lstStyle/>
          <a:p>
            <a:pPr>
              <a:defRPr sz="3200">
                <a:solidFill>
                  <a:srgbClr val="941100"/>
                </a:solidFill>
                <a:effectLst>
                  <a:outerShdw blurRad="63500" dist="25400" dir="2700000" rotWithShape="0">
                    <a:srgbClr val="000000">
                      <a:alpha val="70000"/>
                    </a:srgbClr>
                  </a:outerShdw>
                </a:effectLst>
              </a:defRPr>
            </a:p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4工人给你们收割庄稼，你们亏欠他们的工钱。这工钱有声音呼叫。并且那收割之人的冤声，已经入了万军之主的耳了。…"/>
          <p:cNvSpPr txBox="1">
            <a:spLocks noGrp="1"/>
          </p:cNvSpPr>
          <p:nvPr>
            <p:ph type="title"/>
          </p:nvPr>
        </p:nvSpPr>
        <p:spPr>
          <a:xfrm>
            <a:off x="1448990" y="1107268"/>
            <a:ext cx="10106820" cy="6551593"/>
          </a:xfrm>
          <a:prstGeom prst="rect">
            <a:avLst/>
          </a:prstGeom>
          <a:effectLst>
            <a:outerShdw blurRad="50800" dist="63500" dir="2700000" rotWithShape="0">
              <a:srgbClr val="000000">
                <a:alpha val="50000"/>
              </a:srgbClr>
            </a:outerShdw>
          </a:effectLst>
        </p:spPr>
        <p:txBody>
          <a:bodyPr>
            <a:normAutofit/>
          </a:bodyPr>
          <a:lstStyle/>
          <a:p>
            <a:pPr marR="452755" algn="just" defTabSz="301625" eaLnBrk="0" hangingPunct="0">
              <a:defRPr sz="4160">
                <a:solidFill>
                  <a:srgbClr val="FFFB00"/>
                </a:solidFill>
                <a:latin typeface="Helvetica"/>
                <a:ea typeface="Helvetica"/>
                <a:cs typeface="Helvetica"/>
                <a:sym typeface="Helvetica"/>
              </a:defRPr>
            </a:pPr>
            <a:r>
              <a:rPr lang="en-US" altLang="zh-TW" sz="4200" baseline="32000" dirty="0"/>
              <a:t>4</a:t>
            </a:r>
            <a:r>
              <a:rPr lang="zh-TW" altLang="en-US" sz="4200" baseline="32000" dirty="0"/>
              <a:t> </a:t>
            </a:r>
            <a:r>
              <a:rPr lang="zh-TW" altLang="en-US" sz="4200" b="1" dirty="0">
                <a:latin typeface="Microsoft YaHei" panose="020B0503020204020204" pitchFamily="34" charset="-122"/>
                <a:ea typeface="Microsoft YaHei" panose="020B0503020204020204" pitchFamily="34" charset="-122"/>
              </a:rPr>
              <a:t>工人给你们收割庄稼，你们亏欠他们的工钱。这工钱有声音呼叫。并且那收割之人的冤声，已经入了万军之主的耳。</a:t>
            </a:r>
            <a:br>
              <a:rPr lang="zh-TW" altLang="en-US" sz="4200" b="1" dirty="0">
                <a:latin typeface="Microsoft YaHei" panose="020B0503020204020204" pitchFamily="34" charset="-122"/>
                <a:ea typeface="Microsoft YaHei" panose="020B0503020204020204" pitchFamily="34" charset="-122"/>
              </a:rPr>
            </a:br>
            <a:br>
              <a:rPr lang="zh-TW" altLang="en-US" sz="4200" dirty="0"/>
            </a:br>
            <a:r>
              <a:rPr lang="en-US" altLang="zh-TW" sz="3600" baseline="32000" dirty="0">
                <a:latin typeface="Futura Medium" panose="020B0602020204020303" pitchFamily="34" charset="-79"/>
                <a:cs typeface="Futura Medium" panose="020B0602020204020303" pitchFamily="34" charset="-79"/>
              </a:rPr>
              <a:t>4</a:t>
            </a:r>
            <a:r>
              <a:rPr lang="zh-TW" altLang="en-US" sz="3600" dirty="0">
                <a:latin typeface="Futura Medium" panose="020B0602020204020303" pitchFamily="34" charset="-79"/>
                <a:cs typeface="Futura Medium" panose="020B0602020204020303" pitchFamily="34" charset="-79"/>
              </a:rPr>
              <a:t> </a:t>
            </a:r>
            <a:r>
              <a:rPr lang="de-DE" altLang="zh-TW" sz="3600" dirty="0">
                <a:latin typeface="Futura Medium" panose="020B0602020204020303" pitchFamily="34" charset="-79"/>
                <a:cs typeface="Futura Medium" panose="020B0602020204020303" pitchFamily="34" charset="-79"/>
              </a:rPr>
              <a:t>Der Herr, der allmächtige Gott, hat den Schrei eurer Erntearbeiter gehört, die ihr um ihren verdienten Lohn betrogen habt.</a:t>
            </a:r>
            <a:endParaRPr sz="3600" dirty="0">
              <a:solidFill>
                <a:srgbClr val="FFFFFF"/>
              </a:solidFill>
              <a:latin typeface="Futura Medium" panose="020B0602020204020303" pitchFamily="34" charset="-79"/>
              <a:cs typeface="Futura Medium" panose="020B0602020204020303" pitchFamily="34" charset="-79"/>
            </a:endParaRPr>
          </a:p>
        </p:txBody>
      </p:sp>
      <p:sp>
        <p:nvSpPr>
          <p:cNvPr id="147" name="健行"/>
          <p:cNvSpPr/>
          <p:nvPr/>
        </p:nvSpPr>
        <p:spPr>
          <a:xfrm>
            <a:off x="10563571" y="7575801"/>
            <a:ext cx="699925" cy="1070531"/>
          </a:xfrm>
          <a:custGeom>
            <a:avLst/>
            <a:gdLst/>
            <a:ahLst/>
            <a:cxnLst>
              <a:cxn ang="0">
                <a:pos x="wd2" y="hd2"/>
              </a:cxn>
              <a:cxn ang="5400000">
                <a:pos x="wd2" y="hd2"/>
              </a:cxn>
              <a:cxn ang="10800000">
                <a:pos x="wd2" y="hd2"/>
              </a:cxn>
              <a:cxn ang="16200000">
                <a:pos x="wd2" y="hd2"/>
              </a:cxn>
            </a:cxnLst>
            <a:rect l="0" t="0" r="r" b="b"/>
            <a:pathLst>
              <a:path w="21362" h="21470" extrusionOk="0">
                <a:moveTo>
                  <a:pt x="13809" y="0"/>
                </a:moveTo>
                <a:cubicBezTo>
                  <a:pt x="13161" y="0"/>
                  <a:pt x="12513" y="162"/>
                  <a:pt x="12019" y="486"/>
                </a:cubicBezTo>
                <a:cubicBezTo>
                  <a:pt x="11031" y="1136"/>
                  <a:pt x="11031" y="2190"/>
                  <a:pt x="12019" y="2840"/>
                </a:cubicBezTo>
                <a:cubicBezTo>
                  <a:pt x="13008" y="3489"/>
                  <a:pt x="14610" y="3489"/>
                  <a:pt x="15598" y="2840"/>
                </a:cubicBezTo>
                <a:cubicBezTo>
                  <a:pt x="16586" y="2190"/>
                  <a:pt x="16586" y="1136"/>
                  <a:pt x="15598" y="486"/>
                </a:cubicBezTo>
                <a:cubicBezTo>
                  <a:pt x="15104" y="162"/>
                  <a:pt x="14456" y="0"/>
                  <a:pt x="13809" y="0"/>
                </a:cubicBezTo>
                <a:close/>
                <a:moveTo>
                  <a:pt x="5513" y="1761"/>
                </a:moveTo>
                <a:cubicBezTo>
                  <a:pt x="4662" y="1803"/>
                  <a:pt x="3901" y="2199"/>
                  <a:pt x="3693" y="2786"/>
                </a:cubicBezTo>
                <a:lnTo>
                  <a:pt x="2232" y="6906"/>
                </a:lnTo>
                <a:cubicBezTo>
                  <a:pt x="1378" y="6961"/>
                  <a:pt x="597" y="7320"/>
                  <a:pt x="254" y="7879"/>
                </a:cubicBezTo>
                <a:cubicBezTo>
                  <a:pt x="-238" y="8681"/>
                  <a:pt x="354" y="9592"/>
                  <a:pt x="1574" y="9915"/>
                </a:cubicBezTo>
                <a:cubicBezTo>
                  <a:pt x="2794" y="10239"/>
                  <a:pt x="4181" y="9851"/>
                  <a:pt x="4673" y="9050"/>
                </a:cubicBezTo>
                <a:cubicBezTo>
                  <a:pt x="4846" y="8767"/>
                  <a:pt x="8803" y="2442"/>
                  <a:pt x="8803" y="2442"/>
                </a:cubicBezTo>
                <a:lnTo>
                  <a:pt x="6378" y="1843"/>
                </a:lnTo>
                <a:cubicBezTo>
                  <a:pt x="6092" y="1773"/>
                  <a:pt x="5796" y="1747"/>
                  <a:pt x="5513" y="1761"/>
                </a:cubicBezTo>
                <a:close/>
                <a:moveTo>
                  <a:pt x="11585" y="3288"/>
                </a:moveTo>
                <a:cubicBezTo>
                  <a:pt x="9748" y="3252"/>
                  <a:pt x="7973" y="4760"/>
                  <a:pt x="6498" y="7059"/>
                </a:cubicBezTo>
                <a:cubicBezTo>
                  <a:pt x="4812" y="9686"/>
                  <a:pt x="5908" y="11797"/>
                  <a:pt x="5908" y="11797"/>
                </a:cubicBezTo>
                <a:lnTo>
                  <a:pt x="3881" y="14760"/>
                </a:lnTo>
                <a:lnTo>
                  <a:pt x="162" y="20126"/>
                </a:lnTo>
                <a:cubicBezTo>
                  <a:pt x="-197" y="20570"/>
                  <a:pt x="63" y="21127"/>
                  <a:pt x="739" y="21364"/>
                </a:cubicBezTo>
                <a:cubicBezTo>
                  <a:pt x="1415" y="21600"/>
                  <a:pt x="2261" y="21429"/>
                  <a:pt x="2620" y="20985"/>
                </a:cubicBezTo>
                <a:lnTo>
                  <a:pt x="3256" y="20235"/>
                </a:lnTo>
                <a:lnTo>
                  <a:pt x="8652" y="13911"/>
                </a:lnTo>
                <a:lnTo>
                  <a:pt x="9615" y="15382"/>
                </a:lnTo>
                <a:cubicBezTo>
                  <a:pt x="9630" y="15414"/>
                  <a:pt x="9648" y="15447"/>
                  <a:pt x="9668" y="15479"/>
                </a:cubicBezTo>
                <a:lnTo>
                  <a:pt x="13158" y="20817"/>
                </a:lnTo>
                <a:cubicBezTo>
                  <a:pt x="13473" y="21306"/>
                  <a:pt x="14340" y="21537"/>
                  <a:pt x="15085" y="21330"/>
                </a:cubicBezTo>
                <a:cubicBezTo>
                  <a:pt x="15759" y="21143"/>
                  <a:pt x="16068" y="20642"/>
                  <a:pt x="15887" y="20186"/>
                </a:cubicBezTo>
                <a:lnTo>
                  <a:pt x="15876" y="20164"/>
                </a:lnTo>
                <a:cubicBezTo>
                  <a:pt x="15868" y="20144"/>
                  <a:pt x="15859" y="20125"/>
                  <a:pt x="15848" y="20106"/>
                </a:cubicBezTo>
                <a:lnTo>
                  <a:pt x="14541" y="17420"/>
                </a:lnTo>
                <a:lnTo>
                  <a:pt x="13237" y="14726"/>
                </a:lnTo>
                <a:cubicBezTo>
                  <a:pt x="13233" y="14720"/>
                  <a:pt x="13226" y="14714"/>
                  <a:pt x="13222" y="14708"/>
                </a:cubicBezTo>
                <a:lnTo>
                  <a:pt x="10993" y="10123"/>
                </a:lnTo>
                <a:lnTo>
                  <a:pt x="12298" y="7830"/>
                </a:lnTo>
                <a:lnTo>
                  <a:pt x="13436" y="9350"/>
                </a:lnTo>
                <a:lnTo>
                  <a:pt x="19583" y="9865"/>
                </a:lnTo>
                <a:lnTo>
                  <a:pt x="17809" y="21174"/>
                </a:lnTo>
                <a:lnTo>
                  <a:pt x="18669" y="21174"/>
                </a:lnTo>
                <a:lnTo>
                  <a:pt x="21362" y="6899"/>
                </a:lnTo>
                <a:lnTo>
                  <a:pt x="20047" y="6899"/>
                </a:lnTo>
                <a:lnTo>
                  <a:pt x="19815" y="8389"/>
                </a:lnTo>
                <a:cubicBezTo>
                  <a:pt x="19071" y="8282"/>
                  <a:pt x="17634" y="8072"/>
                  <a:pt x="16075" y="7823"/>
                </a:cubicBezTo>
                <a:cubicBezTo>
                  <a:pt x="13880" y="7474"/>
                  <a:pt x="15669" y="4276"/>
                  <a:pt x="12377" y="3400"/>
                </a:cubicBezTo>
                <a:cubicBezTo>
                  <a:pt x="12112" y="3330"/>
                  <a:pt x="11848" y="3293"/>
                  <a:pt x="11585" y="3288"/>
                </a:cubicBezTo>
                <a:close/>
              </a:path>
            </a:pathLst>
          </a:custGeom>
          <a:solidFill>
            <a:schemeClr val="accent5">
              <a:hueOff val="457874"/>
              <a:satOff val="-29217"/>
              <a:lumOff val="-29124"/>
            </a:schemeClr>
          </a:solid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6 你们定了义人的罪，把他杀害，他也不…"/>
          <p:cNvSpPr txBox="1">
            <a:spLocks noGrp="1"/>
          </p:cNvSpPr>
          <p:nvPr>
            <p:ph type="title"/>
          </p:nvPr>
        </p:nvSpPr>
        <p:spPr>
          <a:xfrm>
            <a:off x="1270000" y="2680625"/>
            <a:ext cx="10464800" cy="4392350"/>
          </a:xfrm>
          <a:prstGeom prst="rect">
            <a:avLst/>
          </a:prstGeom>
          <a:effectLst>
            <a:outerShdw blurRad="50800" dist="63500" dir="2700000" rotWithShape="0">
              <a:srgbClr val="000000">
                <a:alpha val="50000"/>
              </a:srgbClr>
            </a:outerShdw>
          </a:effectLst>
        </p:spPr>
        <p:txBody>
          <a:bodyPr/>
          <a:lstStyle/>
          <a:p>
            <a:pPr marR="457200" algn="l" defTabSz="304800">
              <a:defRPr sz="4200">
                <a:solidFill>
                  <a:srgbClr val="FFFB00"/>
                </a:solidFill>
                <a:latin typeface="Helvetica"/>
                <a:ea typeface="Helvetica"/>
                <a:cs typeface="Helvetica"/>
                <a:sym typeface="Helvetica"/>
              </a:defRPr>
            </a:pPr>
            <a:r>
              <a:rPr baseline="32000" dirty="0"/>
              <a:t>6 </a:t>
            </a:r>
            <a:r>
              <a:rPr b="1" dirty="0" err="1">
                <a:latin typeface="Microsoft YaHei" panose="020B0503020204020204" pitchFamily="34" charset="-122"/>
                <a:ea typeface="Microsoft YaHei" panose="020B0503020204020204" pitchFamily="34" charset="-122"/>
              </a:rPr>
              <a:t>你们定了义人的罪，把他杀害，他也不</a:t>
            </a:r>
            <a:endParaRPr b="1" dirty="0">
              <a:latin typeface="Microsoft YaHei" panose="020B0503020204020204" pitchFamily="34" charset="-122"/>
              <a:ea typeface="Microsoft YaHei" panose="020B0503020204020204" pitchFamily="34" charset="-122"/>
            </a:endParaRPr>
          </a:p>
          <a:p>
            <a:pPr marR="457200" algn="l" defTabSz="304800">
              <a:defRPr sz="4200">
                <a:solidFill>
                  <a:srgbClr val="FFFB00"/>
                </a:solidFill>
                <a:latin typeface="Helvetica"/>
                <a:ea typeface="Helvetica"/>
                <a:cs typeface="Helvetica"/>
                <a:sym typeface="Helvetica"/>
              </a:defRPr>
            </a:pPr>
            <a:r>
              <a:rPr b="1" dirty="0" err="1">
                <a:latin typeface="Microsoft YaHei" panose="020B0503020204020204" pitchFamily="34" charset="-122"/>
                <a:ea typeface="Microsoft YaHei" panose="020B0503020204020204" pitchFamily="34" charset="-122"/>
              </a:rPr>
              <a:t>抵挡你们</a:t>
            </a:r>
            <a:r>
              <a:rPr b="1" dirty="0">
                <a:latin typeface="Microsoft YaHei" panose="020B0503020204020204" pitchFamily="34" charset="-122"/>
                <a:ea typeface="Microsoft YaHei" panose="020B0503020204020204" pitchFamily="34" charset="-122"/>
              </a:rPr>
              <a:t>。</a:t>
            </a:r>
            <a:endParaRPr b="1" dirty="0">
              <a:latin typeface="Microsoft YaHei" panose="020B0503020204020204" pitchFamily="34" charset="-122"/>
              <a:ea typeface="Microsoft YaHei" panose="020B0503020204020204" pitchFamily="34" charset="-122"/>
            </a:endParaRPr>
          </a:p>
          <a:p>
            <a:pPr marR="457200" algn="just" defTabSz="304800">
              <a:defRPr sz="4200">
                <a:solidFill>
                  <a:srgbClr val="FFFB00"/>
                </a:solidFill>
                <a:latin typeface="Helvetica"/>
                <a:ea typeface="Helvetica"/>
                <a:cs typeface="Helvetica"/>
                <a:sym typeface="Helvetica"/>
              </a:defRPr>
            </a:pPr>
            <a:endParaRPr dirty="0"/>
          </a:p>
          <a:p>
            <a:pPr marR="457200" algn="l" defTabSz="304800">
              <a:defRPr sz="4200">
                <a:solidFill>
                  <a:srgbClr val="FFFB00"/>
                </a:solidFill>
                <a:latin typeface="Original Garamond BT"/>
                <a:ea typeface="Original Garamond BT"/>
                <a:cs typeface="Original Garamond BT"/>
                <a:sym typeface="Original Garamond BT"/>
              </a:defRPr>
            </a:pPr>
            <a:r>
              <a:rPr sz="3600" baseline="32000" dirty="0">
                <a:solidFill>
                  <a:srgbClr val="FFFFFF"/>
                </a:solidFill>
                <a:latin typeface="Futura Medium" panose="020B0602020204020303" pitchFamily="34" charset="-79"/>
                <a:cs typeface="Futura Medium" panose="020B0602020204020303" pitchFamily="34" charset="-79"/>
              </a:rPr>
              <a:t>6</a:t>
            </a:r>
            <a:r>
              <a:rPr sz="3600" dirty="0">
                <a:solidFill>
                  <a:srgbClr val="FFFFFF"/>
                </a:solidFill>
                <a:latin typeface="Futura Medium" panose="020B0602020204020303" pitchFamily="34" charset="-79"/>
                <a:cs typeface="Futura Medium" panose="020B0602020204020303" pitchFamily="34" charset="-79"/>
              </a:rPr>
              <a:t> </a:t>
            </a:r>
            <a:r>
              <a:rPr sz="3600" dirty="0" err="1">
                <a:solidFill>
                  <a:srgbClr val="FFFFFF"/>
                </a:solidFill>
                <a:latin typeface="Futura Medium" panose="020B0602020204020303" pitchFamily="34" charset="-79"/>
                <a:cs typeface="Futura Medium" panose="020B0602020204020303" pitchFamily="34" charset="-79"/>
              </a:rPr>
              <a:t>Unschuldige</a:t>
            </a:r>
            <a:r>
              <a:rPr sz="3600" dirty="0">
                <a:solidFill>
                  <a:srgbClr val="FFFFFF"/>
                </a:solidFill>
                <a:latin typeface="Futura Medium" panose="020B0602020204020303" pitchFamily="34" charset="-79"/>
                <a:cs typeface="Futura Medium" panose="020B0602020204020303" pitchFamily="34" charset="-79"/>
              </a:rPr>
              <a:t> </a:t>
            </a:r>
            <a:r>
              <a:rPr sz="3600" dirty="0" err="1">
                <a:solidFill>
                  <a:srgbClr val="FFFFFF"/>
                </a:solidFill>
                <a:latin typeface="Futura Medium" panose="020B0602020204020303" pitchFamily="34" charset="-79"/>
                <a:cs typeface="Futura Medium" panose="020B0602020204020303" pitchFamily="34" charset="-79"/>
              </a:rPr>
              <a:t>habt</a:t>
            </a:r>
            <a:r>
              <a:rPr sz="3600" dirty="0">
                <a:solidFill>
                  <a:srgbClr val="FFFFFF"/>
                </a:solidFill>
                <a:latin typeface="Futura Medium" panose="020B0602020204020303" pitchFamily="34" charset="-79"/>
                <a:cs typeface="Futura Medium" panose="020B0602020204020303" pitchFamily="34" charset="-79"/>
              </a:rPr>
              <a:t> </a:t>
            </a:r>
            <a:r>
              <a:rPr sz="3600" dirty="0" err="1">
                <a:solidFill>
                  <a:srgbClr val="FFFFFF"/>
                </a:solidFill>
                <a:latin typeface="Futura Medium" panose="020B0602020204020303" pitchFamily="34" charset="-79"/>
                <a:cs typeface="Futura Medium" panose="020B0602020204020303" pitchFamily="34" charset="-79"/>
              </a:rPr>
              <a:t>ihr</a:t>
            </a:r>
            <a:r>
              <a:rPr sz="3600" dirty="0">
                <a:solidFill>
                  <a:srgbClr val="FFFFFF"/>
                </a:solidFill>
                <a:latin typeface="Futura Medium" panose="020B0602020204020303" pitchFamily="34" charset="-79"/>
                <a:cs typeface="Futura Medium" panose="020B0602020204020303" pitchFamily="34" charset="-79"/>
              </a:rPr>
              <a:t> </a:t>
            </a:r>
            <a:r>
              <a:rPr sz="3600" dirty="0" err="1">
                <a:solidFill>
                  <a:srgbClr val="FFFFFF"/>
                </a:solidFill>
                <a:latin typeface="Futura Medium" panose="020B0602020204020303" pitchFamily="34" charset="-79"/>
                <a:cs typeface="Futura Medium" panose="020B0602020204020303" pitchFamily="34" charset="-79"/>
              </a:rPr>
              <a:t>verurteilt</a:t>
            </a:r>
            <a:r>
              <a:rPr sz="3600" dirty="0">
                <a:solidFill>
                  <a:srgbClr val="FFFFFF"/>
                </a:solidFill>
                <a:latin typeface="Futura Medium" panose="020B0602020204020303" pitchFamily="34" charset="-79"/>
                <a:cs typeface="Futura Medium" panose="020B0602020204020303" pitchFamily="34" charset="-79"/>
              </a:rPr>
              <a:t> und </a:t>
            </a:r>
            <a:r>
              <a:rPr sz="3600" dirty="0" err="1">
                <a:solidFill>
                  <a:srgbClr val="FFFFFF"/>
                </a:solidFill>
                <a:latin typeface="Futura Medium" panose="020B0602020204020303" pitchFamily="34" charset="-79"/>
                <a:cs typeface="Futura Medium" panose="020B0602020204020303" pitchFamily="34" charset="-79"/>
              </a:rPr>
              <a:t>umgebracht</a:t>
            </a:r>
            <a:r>
              <a:rPr sz="3600" dirty="0">
                <a:solidFill>
                  <a:srgbClr val="FFFFFF"/>
                </a:solidFill>
                <a:latin typeface="Futura Medium" panose="020B0602020204020303" pitchFamily="34" charset="-79"/>
                <a:cs typeface="Futura Medium" panose="020B0602020204020303" pitchFamily="34" charset="-79"/>
              </a:rPr>
              <a:t>, und </a:t>
            </a:r>
            <a:r>
              <a:rPr sz="3600" dirty="0" err="1">
                <a:solidFill>
                  <a:srgbClr val="FFFFFF"/>
                </a:solidFill>
                <a:latin typeface="Futura Medium" panose="020B0602020204020303" pitchFamily="34" charset="-79"/>
                <a:cs typeface="Futura Medium" panose="020B0602020204020303" pitchFamily="34" charset="-79"/>
              </a:rPr>
              <a:t>sie</a:t>
            </a:r>
            <a:r>
              <a:rPr sz="3600" dirty="0">
                <a:solidFill>
                  <a:srgbClr val="FFFFFF"/>
                </a:solidFill>
                <a:latin typeface="Futura Medium" panose="020B0602020204020303" pitchFamily="34" charset="-79"/>
                <a:cs typeface="Futura Medium" panose="020B0602020204020303" pitchFamily="34" charset="-79"/>
              </a:rPr>
              <a:t> </a:t>
            </a:r>
            <a:r>
              <a:rPr sz="3600" dirty="0" err="1">
                <a:solidFill>
                  <a:srgbClr val="FFFFFF"/>
                </a:solidFill>
                <a:latin typeface="Futura Medium" panose="020B0602020204020303" pitchFamily="34" charset="-79"/>
                <a:cs typeface="Futura Medium" panose="020B0602020204020303" pitchFamily="34" charset="-79"/>
              </a:rPr>
              <a:t>haben</a:t>
            </a:r>
            <a:r>
              <a:rPr sz="3600" dirty="0">
                <a:solidFill>
                  <a:srgbClr val="FFFFFF"/>
                </a:solidFill>
                <a:latin typeface="Futura Medium" panose="020B0602020204020303" pitchFamily="34" charset="-79"/>
                <a:cs typeface="Futura Medium" panose="020B0602020204020303" pitchFamily="34" charset="-79"/>
              </a:rPr>
              <a:t> </a:t>
            </a:r>
            <a:r>
              <a:rPr sz="3600" dirty="0" err="1">
                <a:solidFill>
                  <a:srgbClr val="FFFFFF"/>
                </a:solidFill>
                <a:latin typeface="Futura Medium" panose="020B0602020204020303" pitchFamily="34" charset="-79"/>
                <a:cs typeface="Futura Medium" panose="020B0602020204020303" pitchFamily="34" charset="-79"/>
              </a:rPr>
              <a:t>sich</a:t>
            </a:r>
            <a:r>
              <a:rPr sz="3600" dirty="0">
                <a:solidFill>
                  <a:srgbClr val="FFFFFF"/>
                </a:solidFill>
                <a:latin typeface="Futura Medium" panose="020B0602020204020303" pitchFamily="34" charset="-79"/>
                <a:cs typeface="Futura Medium" panose="020B0602020204020303" pitchFamily="34" charset="-79"/>
              </a:rPr>
              <a:t> </a:t>
            </a:r>
            <a:r>
              <a:rPr sz="3600" dirty="0" err="1">
                <a:solidFill>
                  <a:srgbClr val="FFFFFF"/>
                </a:solidFill>
                <a:latin typeface="Futura Medium" panose="020B0602020204020303" pitchFamily="34" charset="-79"/>
                <a:cs typeface="Futura Medium" panose="020B0602020204020303" pitchFamily="34" charset="-79"/>
              </a:rPr>
              <a:t>nicht</a:t>
            </a:r>
            <a:r>
              <a:rPr sz="3600" dirty="0">
                <a:solidFill>
                  <a:srgbClr val="FFFFFF"/>
                </a:solidFill>
                <a:latin typeface="Futura Medium" panose="020B0602020204020303" pitchFamily="34" charset="-79"/>
                <a:cs typeface="Futura Medium" panose="020B0602020204020303" pitchFamily="34" charset="-79"/>
              </a:rPr>
              <a:t> </a:t>
            </a:r>
            <a:br>
              <a:rPr lang="en-US" sz="3600" dirty="0">
                <a:solidFill>
                  <a:srgbClr val="FFFFFF"/>
                </a:solidFill>
                <a:latin typeface="Futura Medium" panose="020B0602020204020303" pitchFamily="34" charset="-79"/>
                <a:cs typeface="Futura Medium" panose="020B0602020204020303" pitchFamily="34" charset="-79"/>
              </a:rPr>
            </a:br>
            <a:r>
              <a:rPr sz="3600" dirty="0" err="1">
                <a:solidFill>
                  <a:srgbClr val="FFFFFF"/>
                </a:solidFill>
                <a:latin typeface="Futura Medium" panose="020B0602020204020303" pitchFamily="34" charset="-79"/>
                <a:cs typeface="Futura Medium" panose="020B0602020204020303" pitchFamily="34" charset="-79"/>
              </a:rPr>
              <a:t>gegen</a:t>
            </a:r>
            <a:r>
              <a:rPr sz="3600" dirty="0">
                <a:solidFill>
                  <a:srgbClr val="FFFFFF"/>
                </a:solidFill>
                <a:latin typeface="Futura Medium" panose="020B0602020204020303" pitchFamily="34" charset="-79"/>
                <a:cs typeface="Futura Medium" panose="020B0602020204020303" pitchFamily="34" charset="-79"/>
              </a:rPr>
              <a:t> </a:t>
            </a:r>
            <a:r>
              <a:rPr sz="3600" dirty="0" err="1">
                <a:solidFill>
                  <a:srgbClr val="FFFFFF"/>
                </a:solidFill>
                <a:latin typeface="Futura Medium" panose="020B0602020204020303" pitchFamily="34" charset="-79"/>
                <a:cs typeface="Futura Medium" panose="020B0602020204020303" pitchFamily="34" charset="-79"/>
              </a:rPr>
              <a:t>euch</a:t>
            </a:r>
            <a:r>
              <a:rPr sz="3600" dirty="0">
                <a:solidFill>
                  <a:srgbClr val="FFFFFF"/>
                </a:solidFill>
                <a:latin typeface="Futura Medium" panose="020B0602020204020303" pitchFamily="34" charset="-79"/>
                <a:cs typeface="Futura Medium" panose="020B0602020204020303" pitchFamily="34" charset="-79"/>
              </a:rPr>
              <a:t> </a:t>
            </a:r>
            <a:r>
              <a:rPr sz="3600" dirty="0" err="1">
                <a:solidFill>
                  <a:srgbClr val="FFFFFF"/>
                </a:solidFill>
                <a:latin typeface="Futura Medium" panose="020B0602020204020303" pitchFamily="34" charset="-79"/>
                <a:cs typeface="Futura Medium" panose="020B0602020204020303" pitchFamily="34" charset="-79"/>
              </a:rPr>
              <a:t>gewehrt</a:t>
            </a:r>
            <a:r>
              <a:rPr sz="3600" dirty="0">
                <a:solidFill>
                  <a:srgbClr val="FFFFFF"/>
                </a:solidFill>
                <a:latin typeface="Futura Medium" panose="020B0602020204020303" pitchFamily="34" charset="-79"/>
                <a:cs typeface="Futura Medium" panose="020B0602020204020303" pitchFamily="34" charset="-79"/>
              </a:rPr>
              <a:t>. </a:t>
            </a:r>
            <a:r>
              <a:rPr sz="2500" dirty="0">
                <a:solidFill>
                  <a:srgbClr val="FFFFFF"/>
                </a:solidFill>
              </a:rPr>
              <a:t>(</a:t>
            </a:r>
            <a:r>
              <a:rPr sz="2500" dirty="0" err="1">
                <a:solidFill>
                  <a:srgbClr val="FFFFFF"/>
                </a:solidFill>
              </a:rPr>
              <a:t>HfA</a:t>
            </a:r>
            <a:r>
              <a:rPr sz="2500" dirty="0">
                <a:solidFill>
                  <a:srgbClr val="FFFFFF"/>
                </a:solidFill>
              </a:rPr>
              <a:t>)</a:t>
            </a:r>
            <a:endParaRPr sz="2500" dirty="0">
              <a:solidFill>
                <a:srgbClr val="FFFFFF"/>
              </a:solidFill>
            </a:endParaRPr>
          </a:p>
        </p:txBody>
      </p:sp>
      <p:sp>
        <p:nvSpPr>
          <p:cNvPr id="150" name="手銬"/>
          <p:cNvSpPr/>
          <p:nvPr/>
        </p:nvSpPr>
        <p:spPr>
          <a:xfrm>
            <a:off x="8328930" y="6721718"/>
            <a:ext cx="1459697" cy="990427"/>
          </a:xfrm>
          <a:custGeom>
            <a:avLst/>
            <a:gdLst/>
            <a:ahLst/>
            <a:cxnLst>
              <a:cxn ang="0">
                <a:pos x="wd2" y="hd2"/>
              </a:cxn>
              <a:cxn ang="5400000">
                <a:pos x="wd2" y="hd2"/>
              </a:cxn>
              <a:cxn ang="10800000">
                <a:pos x="wd2" y="hd2"/>
              </a:cxn>
              <a:cxn ang="16200000">
                <a:pos x="wd2" y="hd2"/>
              </a:cxn>
            </a:cxnLst>
            <a:rect l="0" t="0" r="r" b="b"/>
            <a:pathLst>
              <a:path w="21600" h="21600" extrusionOk="0">
                <a:moveTo>
                  <a:pt x="9762" y="0"/>
                </a:moveTo>
                <a:cubicBezTo>
                  <a:pt x="9294" y="0"/>
                  <a:pt x="8914" y="562"/>
                  <a:pt x="8914" y="1251"/>
                </a:cubicBezTo>
                <a:cubicBezTo>
                  <a:pt x="8914" y="1357"/>
                  <a:pt x="8923" y="1457"/>
                  <a:pt x="8940" y="1555"/>
                </a:cubicBezTo>
                <a:lnTo>
                  <a:pt x="7778" y="2483"/>
                </a:lnTo>
                <a:cubicBezTo>
                  <a:pt x="7676" y="2340"/>
                  <a:pt x="7548" y="2230"/>
                  <a:pt x="7402" y="2176"/>
                </a:cubicBezTo>
                <a:lnTo>
                  <a:pt x="7399" y="2176"/>
                </a:lnTo>
                <a:cubicBezTo>
                  <a:pt x="6945" y="2010"/>
                  <a:pt x="6483" y="2417"/>
                  <a:pt x="6371" y="3086"/>
                </a:cubicBezTo>
                <a:lnTo>
                  <a:pt x="6239" y="3868"/>
                </a:lnTo>
                <a:lnTo>
                  <a:pt x="5408" y="3584"/>
                </a:lnTo>
                <a:cubicBezTo>
                  <a:pt x="5215" y="3518"/>
                  <a:pt x="5019" y="3683"/>
                  <a:pt x="4960" y="3963"/>
                </a:cubicBezTo>
                <a:cubicBezTo>
                  <a:pt x="4814" y="4658"/>
                  <a:pt x="4514" y="5901"/>
                  <a:pt x="4132" y="6508"/>
                </a:cubicBezTo>
                <a:cubicBezTo>
                  <a:pt x="3584" y="7377"/>
                  <a:pt x="2732" y="8232"/>
                  <a:pt x="2286" y="8681"/>
                </a:cubicBezTo>
                <a:cubicBezTo>
                  <a:pt x="916" y="9899"/>
                  <a:pt x="0" y="12113"/>
                  <a:pt x="0" y="14643"/>
                </a:cubicBezTo>
                <a:cubicBezTo>
                  <a:pt x="0" y="18485"/>
                  <a:pt x="2112" y="21600"/>
                  <a:pt x="4718" y="21600"/>
                </a:cubicBezTo>
                <a:lnTo>
                  <a:pt x="4720" y="21598"/>
                </a:lnTo>
                <a:cubicBezTo>
                  <a:pt x="4726" y="21598"/>
                  <a:pt x="4732" y="21600"/>
                  <a:pt x="4739" y="21600"/>
                </a:cubicBezTo>
                <a:cubicBezTo>
                  <a:pt x="5116" y="21600"/>
                  <a:pt x="5432" y="21214"/>
                  <a:pt x="5515" y="20695"/>
                </a:cubicBezTo>
                <a:cubicBezTo>
                  <a:pt x="7444" y="20147"/>
                  <a:pt x="8902" y="17647"/>
                  <a:pt x="8902" y="14643"/>
                </a:cubicBezTo>
                <a:cubicBezTo>
                  <a:pt x="8902" y="14177"/>
                  <a:pt x="8866" y="13724"/>
                  <a:pt x="8799" y="13288"/>
                </a:cubicBezTo>
                <a:lnTo>
                  <a:pt x="9669" y="12111"/>
                </a:lnTo>
                <a:cubicBezTo>
                  <a:pt x="9722" y="12039"/>
                  <a:pt x="9724" y="11917"/>
                  <a:pt x="9672" y="11842"/>
                </a:cubicBezTo>
                <a:lnTo>
                  <a:pt x="8392" y="9995"/>
                </a:lnTo>
                <a:lnTo>
                  <a:pt x="9141" y="5441"/>
                </a:lnTo>
                <a:cubicBezTo>
                  <a:pt x="9190" y="5139"/>
                  <a:pt x="9062" y="4836"/>
                  <a:pt x="8857" y="4766"/>
                </a:cubicBezTo>
                <a:lnTo>
                  <a:pt x="7891" y="4434"/>
                </a:lnTo>
                <a:lnTo>
                  <a:pt x="8016" y="3689"/>
                </a:lnTo>
                <a:cubicBezTo>
                  <a:pt x="8050" y="3488"/>
                  <a:pt x="8049" y="3286"/>
                  <a:pt x="8018" y="3098"/>
                </a:cubicBezTo>
                <a:lnTo>
                  <a:pt x="9188" y="2168"/>
                </a:lnTo>
                <a:cubicBezTo>
                  <a:pt x="9339" y="2374"/>
                  <a:pt x="9540" y="2500"/>
                  <a:pt x="9762" y="2500"/>
                </a:cubicBezTo>
                <a:lnTo>
                  <a:pt x="11838" y="2500"/>
                </a:lnTo>
                <a:cubicBezTo>
                  <a:pt x="12060" y="2500"/>
                  <a:pt x="12260" y="2374"/>
                  <a:pt x="12412" y="2168"/>
                </a:cubicBezTo>
                <a:lnTo>
                  <a:pt x="13582" y="3098"/>
                </a:lnTo>
                <a:cubicBezTo>
                  <a:pt x="13551" y="3286"/>
                  <a:pt x="13548" y="3488"/>
                  <a:pt x="13582" y="3689"/>
                </a:cubicBezTo>
                <a:lnTo>
                  <a:pt x="13709" y="4434"/>
                </a:lnTo>
                <a:lnTo>
                  <a:pt x="12741" y="4766"/>
                </a:lnTo>
                <a:cubicBezTo>
                  <a:pt x="12536" y="4836"/>
                  <a:pt x="12409" y="5139"/>
                  <a:pt x="12459" y="5441"/>
                </a:cubicBezTo>
                <a:lnTo>
                  <a:pt x="13206" y="9995"/>
                </a:lnTo>
                <a:lnTo>
                  <a:pt x="11926" y="11842"/>
                </a:lnTo>
                <a:cubicBezTo>
                  <a:pt x="11874" y="11917"/>
                  <a:pt x="11876" y="12039"/>
                  <a:pt x="11930" y="12111"/>
                </a:cubicBezTo>
                <a:lnTo>
                  <a:pt x="12801" y="13288"/>
                </a:lnTo>
                <a:cubicBezTo>
                  <a:pt x="12734" y="13724"/>
                  <a:pt x="12697" y="14177"/>
                  <a:pt x="12697" y="14643"/>
                </a:cubicBezTo>
                <a:cubicBezTo>
                  <a:pt x="12697" y="17647"/>
                  <a:pt x="14156" y="20147"/>
                  <a:pt x="16085" y="20695"/>
                </a:cubicBezTo>
                <a:cubicBezTo>
                  <a:pt x="16168" y="21214"/>
                  <a:pt x="16484" y="21600"/>
                  <a:pt x="16861" y="21600"/>
                </a:cubicBezTo>
                <a:cubicBezTo>
                  <a:pt x="16868" y="21600"/>
                  <a:pt x="16873" y="21598"/>
                  <a:pt x="16880" y="21598"/>
                </a:cubicBezTo>
                <a:lnTo>
                  <a:pt x="16880" y="21600"/>
                </a:lnTo>
                <a:cubicBezTo>
                  <a:pt x="19486" y="21600"/>
                  <a:pt x="21600" y="18485"/>
                  <a:pt x="21600" y="14643"/>
                </a:cubicBezTo>
                <a:cubicBezTo>
                  <a:pt x="21600" y="12113"/>
                  <a:pt x="20684" y="9899"/>
                  <a:pt x="19313" y="8681"/>
                </a:cubicBezTo>
                <a:cubicBezTo>
                  <a:pt x="18868" y="8232"/>
                  <a:pt x="18016" y="7377"/>
                  <a:pt x="17468" y="6508"/>
                </a:cubicBezTo>
                <a:cubicBezTo>
                  <a:pt x="17086" y="5901"/>
                  <a:pt x="16786" y="4658"/>
                  <a:pt x="16640" y="3963"/>
                </a:cubicBezTo>
                <a:cubicBezTo>
                  <a:pt x="16581" y="3683"/>
                  <a:pt x="16385" y="3518"/>
                  <a:pt x="16191" y="3584"/>
                </a:cubicBezTo>
                <a:lnTo>
                  <a:pt x="15361" y="3868"/>
                </a:lnTo>
                <a:lnTo>
                  <a:pt x="15229" y="3086"/>
                </a:lnTo>
                <a:cubicBezTo>
                  <a:pt x="15116" y="2417"/>
                  <a:pt x="14654" y="2010"/>
                  <a:pt x="14201" y="2176"/>
                </a:cubicBezTo>
                <a:lnTo>
                  <a:pt x="14196" y="2176"/>
                </a:lnTo>
                <a:cubicBezTo>
                  <a:pt x="14050" y="2230"/>
                  <a:pt x="13924" y="2340"/>
                  <a:pt x="13822" y="2483"/>
                </a:cubicBezTo>
                <a:lnTo>
                  <a:pt x="12659" y="1555"/>
                </a:lnTo>
                <a:cubicBezTo>
                  <a:pt x="12675" y="1457"/>
                  <a:pt x="12686" y="1355"/>
                  <a:pt x="12686" y="1249"/>
                </a:cubicBezTo>
                <a:cubicBezTo>
                  <a:pt x="12686" y="560"/>
                  <a:pt x="12306" y="0"/>
                  <a:pt x="11838" y="0"/>
                </a:cubicBezTo>
                <a:lnTo>
                  <a:pt x="9762" y="0"/>
                </a:lnTo>
                <a:close/>
                <a:moveTo>
                  <a:pt x="9762" y="713"/>
                </a:moveTo>
                <a:lnTo>
                  <a:pt x="11838" y="713"/>
                </a:lnTo>
                <a:cubicBezTo>
                  <a:pt x="12026" y="713"/>
                  <a:pt x="12180" y="922"/>
                  <a:pt x="12200" y="1191"/>
                </a:cubicBezTo>
                <a:lnTo>
                  <a:pt x="11881" y="937"/>
                </a:lnTo>
                <a:cubicBezTo>
                  <a:pt x="11764" y="844"/>
                  <a:pt x="11617" y="909"/>
                  <a:pt x="11554" y="1082"/>
                </a:cubicBezTo>
                <a:cubicBezTo>
                  <a:pt x="11491" y="1255"/>
                  <a:pt x="11535" y="1469"/>
                  <a:pt x="11652" y="1563"/>
                </a:cubicBezTo>
                <a:lnTo>
                  <a:pt x="11918" y="1775"/>
                </a:lnTo>
                <a:cubicBezTo>
                  <a:pt x="11892" y="1783"/>
                  <a:pt x="11866" y="1790"/>
                  <a:pt x="11838" y="1790"/>
                </a:cubicBezTo>
                <a:lnTo>
                  <a:pt x="9762" y="1790"/>
                </a:lnTo>
                <a:cubicBezTo>
                  <a:pt x="9734" y="1790"/>
                  <a:pt x="9706" y="1783"/>
                  <a:pt x="9680" y="1775"/>
                </a:cubicBezTo>
                <a:lnTo>
                  <a:pt x="9948" y="1563"/>
                </a:lnTo>
                <a:cubicBezTo>
                  <a:pt x="10065" y="1469"/>
                  <a:pt x="10109" y="1255"/>
                  <a:pt x="10046" y="1082"/>
                </a:cubicBezTo>
                <a:cubicBezTo>
                  <a:pt x="9982" y="909"/>
                  <a:pt x="9835" y="844"/>
                  <a:pt x="9718" y="937"/>
                </a:cubicBezTo>
                <a:lnTo>
                  <a:pt x="9398" y="1191"/>
                </a:lnTo>
                <a:cubicBezTo>
                  <a:pt x="9418" y="922"/>
                  <a:pt x="9574" y="713"/>
                  <a:pt x="9762" y="713"/>
                </a:cubicBezTo>
                <a:close/>
                <a:moveTo>
                  <a:pt x="7135" y="2856"/>
                </a:moveTo>
                <a:cubicBezTo>
                  <a:pt x="7182" y="2845"/>
                  <a:pt x="7230" y="2847"/>
                  <a:pt x="7279" y="2864"/>
                </a:cubicBezTo>
                <a:lnTo>
                  <a:pt x="7282" y="2864"/>
                </a:lnTo>
                <a:cubicBezTo>
                  <a:pt x="7285" y="2865"/>
                  <a:pt x="7288" y="2868"/>
                  <a:pt x="7291" y="2869"/>
                </a:cubicBezTo>
                <a:lnTo>
                  <a:pt x="7086" y="3033"/>
                </a:lnTo>
                <a:cubicBezTo>
                  <a:pt x="6969" y="3127"/>
                  <a:pt x="6925" y="3342"/>
                  <a:pt x="6988" y="3514"/>
                </a:cubicBezTo>
                <a:cubicBezTo>
                  <a:pt x="7032" y="3634"/>
                  <a:pt x="7115" y="3701"/>
                  <a:pt x="7201" y="3701"/>
                </a:cubicBezTo>
                <a:cubicBezTo>
                  <a:pt x="7240" y="3701"/>
                  <a:pt x="7278" y="3688"/>
                  <a:pt x="7314" y="3659"/>
                </a:cubicBezTo>
                <a:lnTo>
                  <a:pt x="7555" y="3467"/>
                </a:lnTo>
                <a:cubicBezTo>
                  <a:pt x="7553" y="3484"/>
                  <a:pt x="7551" y="3500"/>
                  <a:pt x="7548" y="3517"/>
                </a:cubicBezTo>
                <a:lnTo>
                  <a:pt x="7421" y="4272"/>
                </a:lnTo>
                <a:lnTo>
                  <a:pt x="6709" y="4030"/>
                </a:lnTo>
                <a:lnTo>
                  <a:pt x="6839" y="3258"/>
                </a:lnTo>
                <a:cubicBezTo>
                  <a:pt x="6875" y="3043"/>
                  <a:pt x="6996" y="2890"/>
                  <a:pt x="7135" y="2856"/>
                </a:cubicBezTo>
                <a:close/>
                <a:moveTo>
                  <a:pt x="14465" y="2856"/>
                </a:moveTo>
                <a:cubicBezTo>
                  <a:pt x="14604" y="2890"/>
                  <a:pt x="14724" y="3043"/>
                  <a:pt x="14761" y="3258"/>
                </a:cubicBezTo>
                <a:lnTo>
                  <a:pt x="14889" y="4028"/>
                </a:lnTo>
                <a:lnTo>
                  <a:pt x="14179" y="4272"/>
                </a:lnTo>
                <a:lnTo>
                  <a:pt x="14050" y="3517"/>
                </a:lnTo>
                <a:cubicBezTo>
                  <a:pt x="14048" y="3500"/>
                  <a:pt x="14045" y="3484"/>
                  <a:pt x="14044" y="3467"/>
                </a:cubicBezTo>
                <a:lnTo>
                  <a:pt x="14284" y="3659"/>
                </a:lnTo>
                <a:cubicBezTo>
                  <a:pt x="14320" y="3688"/>
                  <a:pt x="14360" y="3701"/>
                  <a:pt x="14399" y="3701"/>
                </a:cubicBezTo>
                <a:cubicBezTo>
                  <a:pt x="14485" y="3701"/>
                  <a:pt x="14568" y="3634"/>
                  <a:pt x="14612" y="3514"/>
                </a:cubicBezTo>
                <a:cubicBezTo>
                  <a:pt x="14675" y="3342"/>
                  <a:pt x="14631" y="3127"/>
                  <a:pt x="14514" y="3033"/>
                </a:cubicBezTo>
                <a:lnTo>
                  <a:pt x="14309" y="2869"/>
                </a:lnTo>
                <a:cubicBezTo>
                  <a:pt x="14312" y="2868"/>
                  <a:pt x="14315" y="2865"/>
                  <a:pt x="14318" y="2864"/>
                </a:cubicBezTo>
                <a:lnTo>
                  <a:pt x="14321" y="2864"/>
                </a:lnTo>
                <a:cubicBezTo>
                  <a:pt x="14370" y="2847"/>
                  <a:pt x="14418" y="2845"/>
                  <a:pt x="14465" y="2856"/>
                </a:cubicBezTo>
                <a:close/>
                <a:moveTo>
                  <a:pt x="6499" y="6431"/>
                </a:moveTo>
                <a:cubicBezTo>
                  <a:pt x="6559" y="6418"/>
                  <a:pt x="6623" y="6423"/>
                  <a:pt x="6685" y="6448"/>
                </a:cubicBezTo>
                <a:cubicBezTo>
                  <a:pt x="6935" y="6547"/>
                  <a:pt x="7082" y="6923"/>
                  <a:pt x="7015" y="7291"/>
                </a:cubicBezTo>
                <a:cubicBezTo>
                  <a:pt x="6968" y="7548"/>
                  <a:pt x="6828" y="7733"/>
                  <a:pt x="6663" y="7787"/>
                </a:cubicBezTo>
                <a:lnTo>
                  <a:pt x="6602" y="8121"/>
                </a:lnTo>
                <a:cubicBezTo>
                  <a:pt x="6571" y="8294"/>
                  <a:pt x="6451" y="8396"/>
                  <a:pt x="6333" y="8350"/>
                </a:cubicBezTo>
                <a:cubicBezTo>
                  <a:pt x="6216" y="8303"/>
                  <a:pt x="6146" y="8124"/>
                  <a:pt x="6178" y="7951"/>
                </a:cubicBezTo>
                <a:lnTo>
                  <a:pt x="6239" y="7610"/>
                </a:lnTo>
                <a:cubicBezTo>
                  <a:pt x="6120" y="7441"/>
                  <a:pt x="6066" y="7185"/>
                  <a:pt x="6112" y="6934"/>
                </a:cubicBezTo>
                <a:cubicBezTo>
                  <a:pt x="6162" y="6659"/>
                  <a:pt x="6319" y="6468"/>
                  <a:pt x="6499" y="6431"/>
                </a:cubicBezTo>
                <a:close/>
                <a:moveTo>
                  <a:pt x="15101" y="6431"/>
                </a:moveTo>
                <a:cubicBezTo>
                  <a:pt x="15281" y="6468"/>
                  <a:pt x="15438" y="6659"/>
                  <a:pt x="15488" y="6934"/>
                </a:cubicBezTo>
                <a:cubicBezTo>
                  <a:pt x="15534" y="7185"/>
                  <a:pt x="15478" y="7441"/>
                  <a:pt x="15359" y="7610"/>
                </a:cubicBezTo>
                <a:lnTo>
                  <a:pt x="15422" y="7951"/>
                </a:lnTo>
                <a:cubicBezTo>
                  <a:pt x="15453" y="8124"/>
                  <a:pt x="15384" y="8304"/>
                  <a:pt x="15266" y="8350"/>
                </a:cubicBezTo>
                <a:cubicBezTo>
                  <a:pt x="15149" y="8396"/>
                  <a:pt x="15029" y="8294"/>
                  <a:pt x="14997" y="8121"/>
                </a:cubicBezTo>
                <a:lnTo>
                  <a:pt x="14937" y="7787"/>
                </a:lnTo>
                <a:cubicBezTo>
                  <a:pt x="14772" y="7733"/>
                  <a:pt x="14631" y="7548"/>
                  <a:pt x="14585" y="7291"/>
                </a:cubicBezTo>
                <a:cubicBezTo>
                  <a:pt x="14518" y="6923"/>
                  <a:pt x="14665" y="6547"/>
                  <a:pt x="14915" y="6448"/>
                </a:cubicBezTo>
                <a:cubicBezTo>
                  <a:pt x="14977" y="6423"/>
                  <a:pt x="15040" y="6418"/>
                  <a:pt x="15101" y="6431"/>
                </a:cubicBezTo>
                <a:close/>
                <a:moveTo>
                  <a:pt x="4720" y="10172"/>
                </a:moveTo>
                <a:cubicBezTo>
                  <a:pt x="6396" y="10172"/>
                  <a:pt x="7754" y="12174"/>
                  <a:pt x="7754" y="14643"/>
                </a:cubicBezTo>
                <a:cubicBezTo>
                  <a:pt x="7754" y="17113"/>
                  <a:pt x="6396" y="19115"/>
                  <a:pt x="4720" y="19115"/>
                </a:cubicBezTo>
                <a:cubicBezTo>
                  <a:pt x="3045" y="19115"/>
                  <a:pt x="1686" y="17113"/>
                  <a:pt x="1686" y="14643"/>
                </a:cubicBezTo>
                <a:cubicBezTo>
                  <a:pt x="1686" y="12174"/>
                  <a:pt x="3045" y="10172"/>
                  <a:pt x="4720" y="10172"/>
                </a:cubicBezTo>
                <a:close/>
                <a:moveTo>
                  <a:pt x="16880" y="10172"/>
                </a:moveTo>
                <a:cubicBezTo>
                  <a:pt x="18555" y="10172"/>
                  <a:pt x="19914" y="12174"/>
                  <a:pt x="19914" y="14643"/>
                </a:cubicBezTo>
                <a:cubicBezTo>
                  <a:pt x="19914" y="17113"/>
                  <a:pt x="18555" y="19115"/>
                  <a:pt x="16880" y="19115"/>
                </a:cubicBezTo>
                <a:cubicBezTo>
                  <a:pt x="15204" y="19115"/>
                  <a:pt x="13846" y="17113"/>
                  <a:pt x="13846" y="14643"/>
                </a:cubicBezTo>
                <a:cubicBezTo>
                  <a:pt x="13846" y="12174"/>
                  <a:pt x="15204" y="10172"/>
                  <a:pt x="16880" y="10172"/>
                </a:cubicBezTo>
                <a:close/>
              </a:path>
            </a:pathLst>
          </a:custGeom>
          <a:solidFill>
            <a:schemeClr val="accent5">
              <a:hueOff val="457874"/>
              <a:satOff val="-29217"/>
              <a:lumOff val="-29124"/>
            </a:schemeClr>
          </a:solid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传道者/信徒的忍耐…"/>
          <p:cNvSpPr txBox="1">
            <a:spLocks noGrp="1"/>
          </p:cNvSpPr>
          <p:nvPr>
            <p:ph type="title"/>
          </p:nvPr>
        </p:nvSpPr>
        <p:spPr>
          <a:xfrm>
            <a:off x="1270000" y="3234233"/>
            <a:ext cx="10464800" cy="3285134"/>
          </a:xfrm>
          <a:prstGeom prst="rect">
            <a:avLst/>
          </a:prstGeom>
        </p:spPr>
        <p:txBody>
          <a:bodyPr/>
          <a:lstStyle/>
          <a:p>
            <a:pPr>
              <a:defRPr sz="8500">
                <a:solidFill>
                  <a:srgbClr val="FFFB00"/>
                </a:solidFill>
                <a:latin typeface="Beirut Regular" panose="00000600000000000000"/>
                <a:ea typeface="Beirut Regular" panose="00000600000000000000"/>
                <a:cs typeface="Beirut Regular" panose="00000600000000000000"/>
                <a:sym typeface="Beirut Regular" panose="00000600000000000000"/>
              </a:defRPr>
            </a:pPr>
            <a:r>
              <a:rPr b="1" dirty="0" err="1">
                <a:latin typeface="Microsoft YaHei" panose="020B0503020204020204" pitchFamily="34" charset="-122"/>
                <a:ea typeface="Microsoft YaHei" panose="020B0503020204020204" pitchFamily="34" charset="-122"/>
              </a:rPr>
              <a:t>传道者</a:t>
            </a:r>
            <a:r>
              <a:rPr b="1" dirty="0">
                <a:latin typeface="Microsoft YaHei" panose="020B0503020204020204" pitchFamily="34" charset="-122"/>
                <a:ea typeface="Microsoft YaHei" panose="020B0503020204020204" pitchFamily="34" charset="-122"/>
              </a:rPr>
              <a:t>/</a:t>
            </a:r>
            <a:r>
              <a:rPr b="1" dirty="0" err="1">
                <a:latin typeface="Microsoft YaHei" panose="020B0503020204020204" pitchFamily="34" charset="-122"/>
                <a:ea typeface="Microsoft YaHei" panose="020B0503020204020204" pitchFamily="34" charset="-122"/>
              </a:rPr>
              <a:t>信徒的忍耐</a:t>
            </a:r>
            <a:endParaRPr b="1" dirty="0">
              <a:latin typeface="Microsoft YaHei" panose="020B0503020204020204" pitchFamily="34" charset="-122"/>
              <a:ea typeface="Microsoft YaHei" panose="020B0503020204020204" pitchFamily="34" charset="-122"/>
            </a:endParaRPr>
          </a:p>
          <a:p>
            <a:pPr>
              <a:defRPr sz="4200">
                <a:latin typeface="Beirut Regular" panose="00000600000000000000"/>
                <a:ea typeface="Beirut Regular" panose="00000600000000000000"/>
                <a:cs typeface="Beirut Regular" panose="00000600000000000000"/>
                <a:sym typeface="Beirut Regular" panose="00000600000000000000"/>
              </a:defRPr>
            </a:pPr>
            <a:r>
              <a:rPr lang="de-DE" sz="4600" b="1" dirty="0">
                <a:latin typeface="Microsoft YaHei" panose="020B0503020204020204" pitchFamily="34" charset="-122"/>
                <a:ea typeface="Microsoft YaHei" panose="020B0503020204020204" pitchFamily="34" charset="-122"/>
              </a:rPr>
              <a:t>Geduld</a:t>
            </a:r>
            <a:r>
              <a:rPr lang="zh-TW" altLang="en-US" sz="4600" b="1" dirty="0">
                <a:latin typeface="Microsoft YaHei" panose="020B0503020204020204" pitchFamily="34" charset="-122"/>
                <a:ea typeface="Microsoft YaHei" panose="020B0503020204020204" pitchFamily="34" charset="-122"/>
              </a:rPr>
              <a:t> </a:t>
            </a:r>
            <a:r>
              <a:rPr lang="de-DE" sz="4600" b="1" dirty="0">
                <a:latin typeface="Microsoft YaHei" panose="020B0503020204020204" pitchFamily="34" charset="-122"/>
                <a:ea typeface="Microsoft YaHei" panose="020B0503020204020204" pitchFamily="34" charset="-122"/>
              </a:rPr>
              <a:t>des</a:t>
            </a:r>
            <a:r>
              <a:rPr lang="zh-TW" altLang="en-US" sz="4600" b="1" dirty="0">
                <a:latin typeface="Microsoft YaHei" panose="020B0503020204020204" pitchFamily="34" charset="-122"/>
                <a:ea typeface="Microsoft YaHei" panose="020B0503020204020204" pitchFamily="34" charset="-122"/>
              </a:rPr>
              <a:t> </a:t>
            </a:r>
            <a:r>
              <a:rPr lang="de-DE" sz="4600" b="1" dirty="0">
                <a:latin typeface="Microsoft YaHei" panose="020B0503020204020204" pitchFamily="34" charset="-122"/>
                <a:ea typeface="Microsoft YaHei" panose="020B0503020204020204" pitchFamily="34" charset="-122"/>
              </a:rPr>
              <a:t>Predigers</a:t>
            </a:r>
            <a:r>
              <a:rPr lang="en-US" altLang="zh-TW" sz="4600" b="1" dirty="0">
                <a:latin typeface="Microsoft YaHei" panose="020B0503020204020204" pitchFamily="34" charset="-122"/>
                <a:ea typeface="Microsoft YaHei" panose="020B0503020204020204" pitchFamily="34" charset="-122"/>
              </a:rPr>
              <a:t>/</a:t>
            </a:r>
            <a:r>
              <a:rPr lang="de-DE" sz="4600" b="1" dirty="0">
                <a:latin typeface="Microsoft YaHei" panose="020B0503020204020204" pitchFamily="34" charset="-122"/>
                <a:ea typeface="Microsoft YaHei" panose="020B0503020204020204" pitchFamily="34" charset="-122"/>
              </a:rPr>
              <a:t>Christen</a:t>
            </a:r>
            <a:r>
              <a:rPr lang="zh-TW" altLang="en-US" b="1" dirty="0">
                <a:latin typeface="Microsoft YaHei" panose="020B0503020204020204" pitchFamily="34" charset="-122"/>
                <a:ea typeface="Microsoft YaHei" panose="020B0503020204020204" pitchFamily="34" charset="-122"/>
              </a:rPr>
              <a:t> </a:t>
            </a:r>
            <a:endParaRPr b="1" dirty="0">
              <a:latin typeface="Microsoft YaHei" panose="020B0503020204020204" pitchFamily="34" charset="-122"/>
              <a:ea typeface="Microsoft YaHei" panose="020B0503020204020204" pitchFamily="34" charset="-122"/>
            </a:endParaRPr>
          </a:p>
        </p:txBody>
      </p:sp>
      <p:sp>
        <p:nvSpPr>
          <p:cNvPr id="153" name="油漆飛濺"/>
          <p:cNvSpPr/>
          <p:nvPr/>
        </p:nvSpPr>
        <p:spPr>
          <a:xfrm>
            <a:off x="9792010" y="1705771"/>
            <a:ext cx="1277847" cy="1262058"/>
          </a:xfrm>
          <a:custGeom>
            <a:avLst/>
            <a:gdLst/>
            <a:ahLst/>
            <a:cxnLst>
              <a:cxn ang="0">
                <a:pos x="wd2" y="hd2"/>
              </a:cxn>
              <a:cxn ang="5400000">
                <a:pos x="wd2" y="hd2"/>
              </a:cxn>
              <a:cxn ang="10800000">
                <a:pos x="wd2" y="hd2"/>
              </a:cxn>
              <a:cxn ang="16200000">
                <a:pos x="wd2" y="hd2"/>
              </a:cxn>
            </a:cxnLst>
            <a:rect l="0" t="0" r="r" b="b"/>
            <a:pathLst>
              <a:path w="20265" h="21541" extrusionOk="0">
                <a:moveTo>
                  <a:pt x="18778" y="6"/>
                </a:moveTo>
                <a:cubicBezTo>
                  <a:pt x="17680" y="134"/>
                  <a:pt x="17057" y="2145"/>
                  <a:pt x="17057" y="2145"/>
                </a:cubicBezTo>
                <a:cubicBezTo>
                  <a:pt x="16852" y="3359"/>
                  <a:pt x="15985" y="3890"/>
                  <a:pt x="15481" y="4101"/>
                </a:cubicBezTo>
                <a:cubicBezTo>
                  <a:pt x="14194" y="4297"/>
                  <a:pt x="13397" y="3507"/>
                  <a:pt x="13053" y="1869"/>
                </a:cubicBezTo>
                <a:cubicBezTo>
                  <a:pt x="12537" y="2880"/>
                  <a:pt x="11654" y="3375"/>
                  <a:pt x="10752" y="3375"/>
                </a:cubicBezTo>
                <a:cubicBezTo>
                  <a:pt x="10038" y="3375"/>
                  <a:pt x="9410" y="2981"/>
                  <a:pt x="9042" y="2385"/>
                </a:cubicBezTo>
                <a:cubicBezTo>
                  <a:pt x="9027" y="2364"/>
                  <a:pt x="9047" y="2392"/>
                  <a:pt x="9027" y="2365"/>
                </a:cubicBezTo>
                <a:cubicBezTo>
                  <a:pt x="8712" y="1939"/>
                  <a:pt x="8495" y="1267"/>
                  <a:pt x="8495" y="1267"/>
                </a:cubicBezTo>
                <a:cubicBezTo>
                  <a:pt x="8387" y="975"/>
                  <a:pt x="8079" y="832"/>
                  <a:pt x="7808" y="949"/>
                </a:cubicBezTo>
                <a:cubicBezTo>
                  <a:pt x="7536" y="1065"/>
                  <a:pt x="7403" y="1396"/>
                  <a:pt x="7512" y="1688"/>
                </a:cubicBezTo>
                <a:cubicBezTo>
                  <a:pt x="7512" y="1688"/>
                  <a:pt x="8063" y="2709"/>
                  <a:pt x="7926" y="3310"/>
                </a:cubicBezTo>
                <a:cubicBezTo>
                  <a:pt x="7837" y="3703"/>
                  <a:pt x="7904" y="4946"/>
                  <a:pt x="6218" y="5135"/>
                </a:cubicBezTo>
                <a:cubicBezTo>
                  <a:pt x="5752" y="5188"/>
                  <a:pt x="5327" y="4932"/>
                  <a:pt x="5018" y="4604"/>
                </a:cubicBezTo>
                <a:cubicBezTo>
                  <a:pt x="5009" y="4602"/>
                  <a:pt x="5000" y="4602"/>
                  <a:pt x="4991" y="4600"/>
                </a:cubicBezTo>
                <a:cubicBezTo>
                  <a:pt x="5214" y="6253"/>
                  <a:pt x="4846" y="7549"/>
                  <a:pt x="3835" y="8175"/>
                </a:cubicBezTo>
                <a:cubicBezTo>
                  <a:pt x="3057" y="8564"/>
                  <a:pt x="1662" y="8170"/>
                  <a:pt x="1662" y="8170"/>
                </a:cubicBezTo>
                <a:cubicBezTo>
                  <a:pt x="1662" y="8170"/>
                  <a:pt x="3252" y="9037"/>
                  <a:pt x="3447" y="9405"/>
                </a:cubicBezTo>
                <a:cubicBezTo>
                  <a:pt x="3642" y="9774"/>
                  <a:pt x="3739" y="10487"/>
                  <a:pt x="3611" y="11024"/>
                </a:cubicBezTo>
                <a:cubicBezTo>
                  <a:pt x="3469" y="11466"/>
                  <a:pt x="3110" y="11975"/>
                  <a:pt x="2194" y="11735"/>
                </a:cubicBezTo>
                <a:cubicBezTo>
                  <a:pt x="2194" y="11735"/>
                  <a:pt x="-293" y="11137"/>
                  <a:pt x="29" y="13686"/>
                </a:cubicBezTo>
                <a:cubicBezTo>
                  <a:pt x="29" y="13686"/>
                  <a:pt x="572" y="16056"/>
                  <a:pt x="2540" y="14422"/>
                </a:cubicBezTo>
                <a:cubicBezTo>
                  <a:pt x="3229" y="13850"/>
                  <a:pt x="3466" y="13680"/>
                  <a:pt x="3758" y="13817"/>
                </a:cubicBezTo>
                <a:cubicBezTo>
                  <a:pt x="4891" y="14598"/>
                  <a:pt x="5317" y="15680"/>
                  <a:pt x="4758" y="17390"/>
                </a:cubicBezTo>
                <a:cubicBezTo>
                  <a:pt x="7376" y="16540"/>
                  <a:pt x="8461" y="17351"/>
                  <a:pt x="8474" y="18455"/>
                </a:cubicBezTo>
                <a:cubicBezTo>
                  <a:pt x="8487" y="19560"/>
                  <a:pt x="8015" y="19973"/>
                  <a:pt x="8015" y="19973"/>
                </a:cubicBezTo>
                <a:cubicBezTo>
                  <a:pt x="7078" y="21279"/>
                  <a:pt x="8131" y="21539"/>
                  <a:pt x="8131" y="21539"/>
                </a:cubicBezTo>
                <a:cubicBezTo>
                  <a:pt x="8923" y="21597"/>
                  <a:pt x="8788" y="20282"/>
                  <a:pt x="8788" y="20282"/>
                </a:cubicBezTo>
                <a:cubicBezTo>
                  <a:pt x="8765" y="19731"/>
                  <a:pt x="8951" y="18719"/>
                  <a:pt x="9193" y="18402"/>
                </a:cubicBezTo>
                <a:cubicBezTo>
                  <a:pt x="9719" y="17713"/>
                  <a:pt x="12920" y="16968"/>
                  <a:pt x="13661" y="20186"/>
                </a:cubicBezTo>
                <a:cubicBezTo>
                  <a:pt x="13940" y="17526"/>
                  <a:pt x="16095" y="16040"/>
                  <a:pt x="16894" y="17208"/>
                </a:cubicBezTo>
                <a:cubicBezTo>
                  <a:pt x="17606" y="18250"/>
                  <a:pt x="17592" y="18779"/>
                  <a:pt x="18341" y="19048"/>
                </a:cubicBezTo>
                <a:cubicBezTo>
                  <a:pt x="18817" y="19219"/>
                  <a:pt x="19267" y="18578"/>
                  <a:pt x="19121" y="18094"/>
                </a:cubicBezTo>
                <a:cubicBezTo>
                  <a:pt x="18976" y="17610"/>
                  <a:pt x="18406" y="17609"/>
                  <a:pt x="17445" y="16640"/>
                </a:cubicBezTo>
                <a:cubicBezTo>
                  <a:pt x="16491" y="15680"/>
                  <a:pt x="17449" y="12361"/>
                  <a:pt x="18805" y="12812"/>
                </a:cubicBezTo>
                <a:cubicBezTo>
                  <a:pt x="19049" y="12893"/>
                  <a:pt x="19141" y="12986"/>
                  <a:pt x="19373" y="13014"/>
                </a:cubicBezTo>
                <a:cubicBezTo>
                  <a:pt x="19604" y="13043"/>
                  <a:pt x="19842" y="12954"/>
                  <a:pt x="19868" y="12752"/>
                </a:cubicBezTo>
                <a:cubicBezTo>
                  <a:pt x="19895" y="12550"/>
                  <a:pt x="19769" y="12416"/>
                  <a:pt x="19498" y="12345"/>
                </a:cubicBezTo>
                <a:cubicBezTo>
                  <a:pt x="19278" y="12287"/>
                  <a:pt x="19167" y="12369"/>
                  <a:pt x="18803" y="12220"/>
                </a:cubicBezTo>
                <a:cubicBezTo>
                  <a:pt x="17193" y="11564"/>
                  <a:pt x="17586" y="8705"/>
                  <a:pt x="19810" y="7865"/>
                </a:cubicBezTo>
                <a:cubicBezTo>
                  <a:pt x="17967" y="7771"/>
                  <a:pt x="16765" y="6843"/>
                  <a:pt x="16623" y="5495"/>
                </a:cubicBezTo>
                <a:cubicBezTo>
                  <a:pt x="16548" y="3927"/>
                  <a:pt x="18428" y="3479"/>
                  <a:pt x="18428" y="3479"/>
                </a:cubicBezTo>
                <a:cubicBezTo>
                  <a:pt x="21307" y="2438"/>
                  <a:pt x="19943" y="558"/>
                  <a:pt x="19943" y="558"/>
                </a:cubicBezTo>
                <a:cubicBezTo>
                  <a:pt x="19603" y="206"/>
                  <a:pt x="19290" y="41"/>
                  <a:pt x="19004" y="6"/>
                </a:cubicBezTo>
                <a:cubicBezTo>
                  <a:pt x="18927" y="-3"/>
                  <a:pt x="18851" y="-2"/>
                  <a:pt x="18778" y="6"/>
                </a:cubicBezTo>
                <a:close/>
              </a:path>
            </a:pathLst>
          </a:custGeom>
          <a:solidFill>
            <a:schemeClr val="accent5">
              <a:hueOff val="457874"/>
              <a:satOff val="-29217"/>
              <a:lumOff val="-29124"/>
            </a:schemeClr>
          </a:solidFill>
          <a:ln w="12700">
            <a:miter lim="400000"/>
          </a:ln>
          <a:effectLst>
            <a:outerShdw blurRad="63500" dir="16200000" rotWithShape="0">
              <a:srgbClr val="000000">
                <a:alpha val="50000"/>
              </a:srgbClr>
            </a:outerShdw>
          </a:effectLst>
        </p:spPr>
        <p:txBody>
          <a:bodyPr lIns="50800" tIns="50800" rIns="50800" bIns="50800" anchor="ctr"/>
          <a:lstStyle/>
          <a:p>
            <a:pPr>
              <a:defRPr sz="3200">
                <a:effectLst>
                  <a:outerShdw blurRad="63500" dist="25400" dir="2700000" rotWithShape="0">
                    <a:srgbClr val="000000">
                      <a:alpha val="70000"/>
                    </a:srgbClr>
                  </a:outerShdw>
                </a:effectLst>
              </a:defRPr>
            </a:pP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3.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halkboard">
  <a:themeElements>
    <a:clrScheme name="Chalkboard">
      <a:dk1>
        <a:srgbClr val="BF00FF"/>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r="16200000" rotWithShape="0">
              <a:srgbClr val="000000">
                <a:alpha val="50000"/>
              </a:srgbClr>
            </a:outerShdw>
          </a:effectLst>
        </a:effectStyle>
        <a:effectStyle>
          <a:effectLst>
            <a:outerShdw blurRad="63500" dir="16200000" rotWithShape="0">
              <a:srgbClr val="000000">
                <a:alpha val="50000"/>
              </a:srgbClr>
            </a:outerShdw>
          </a:effectLst>
        </a:effectStyle>
        <a:effectStyle>
          <a:effectLst>
            <a:outerShdw blurRad="63500" dir="162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63500" dir="162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outerShdw blurRad="63500" dist="25400" dir="2700000" rotWithShape="0">
                <a:srgbClr val="000000">
                  <a:alpha val="70000"/>
                </a:srgbClr>
              </a:outerShdw>
            </a:effectLst>
            <a:uFillTx/>
            <a:latin typeface="+mn-lt"/>
            <a:ea typeface="+mn-ea"/>
            <a:cs typeface="+mn-cs"/>
            <a:sym typeface="Chalkduster" panose="03050602040202020205"/>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a:noFill/>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defRPr kumimoji="0" sz="4200" b="0" i="0" u="none" strike="noStrike" cap="none" spc="0" normalizeH="0" baseline="0">
            <a:ln>
              <a:noFill/>
            </a:ln>
            <a:solidFill>
              <a:srgbClr val="FFFFFF"/>
            </a:solidFill>
            <a:effectLst/>
            <a:uFillTx/>
            <a:latin typeface="+mn-lt"/>
            <a:ea typeface="+mn-ea"/>
            <a:cs typeface="+mn-cs"/>
            <a:sym typeface="Chalkduster" panose="03050602040202020205"/>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alkboard">
  <a:themeElements>
    <a:clrScheme name="Chalkboard">
      <a:dk1>
        <a:srgbClr val="000000"/>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r="16200000" rotWithShape="0">
              <a:srgbClr val="000000">
                <a:alpha val="50000"/>
              </a:srgbClr>
            </a:outerShdw>
          </a:effectLst>
        </a:effectStyle>
        <a:effectStyle>
          <a:effectLst>
            <a:outerShdw blurRad="63500" dir="16200000" rotWithShape="0">
              <a:srgbClr val="000000">
                <a:alpha val="50000"/>
              </a:srgbClr>
            </a:outerShdw>
          </a:effectLst>
        </a:effectStyle>
        <a:effectStyle>
          <a:effectLst>
            <a:outerShdw blurRad="63500" dir="162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63500" dir="162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outerShdw blurRad="63500" dist="25400" dir="2700000" rotWithShape="0">
                <a:srgbClr val="000000">
                  <a:alpha val="70000"/>
                </a:srgbClr>
              </a:outerShdw>
            </a:effectLst>
            <a:uFillTx/>
            <a:latin typeface="+mn-lt"/>
            <a:ea typeface="+mn-ea"/>
            <a:cs typeface="+mn-cs"/>
            <a:sym typeface="Chalkduster" panose="03050602040202020205"/>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a:noFill/>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defRPr kumimoji="0" sz="4200" b="0" i="0" u="none" strike="noStrike" cap="none" spc="0" normalizeH="0" baseline="0">
            <a:ln>
              <a:noFill/>
            </a:ln>
            <a:solidFill>
              <a:srgbClr val="FFFFFF"/>
            </a:solidFill>
            <a:effectLst/>
            <a:uFillTx/>
            <a:latin typeface="+mn-lt"/>
            <a:ea typeface="+mn-ea"/>
            <a:cs typeface="+mn-cs"/>
            <a:sym typeface="Chalkduster" panose="03050602040202020205"/>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3495</Words>
  <Application>WPS Writer</Application>
  <PresentationFormat>自訂</PresentationFormat>
  <Paragraphs>103</Paragraphs>
  <Slides>24</Slides>
  <Notes>0</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24</vt:i4>
      </vt:variant>
    </vt:vector>
  </HeadingPairs>
  <TitlesOfParts>
    <vt:vector size="46" baseType="lpstr">
      <vt:lpstr>Arial</vt:lpstr>
      <vt:lpstr>SimSun</vt:lpstr>
      <vt:lpstr>Wingdings</vt:lpstr>
      <vt:lpstr>Chalkduster</vt:lpstr>
      <vt:lpstr>Helvetica Neue</vt:lpstr>
      <vt:lpstr>Beirut Regular</vt:lpstr>
      <vt:lpstr>Microsoft YaHei</vt:lpstr>
      <vt:lpstr>汉仪旗黑</vt:lpstr>
      <vt:lpstr>Beirut</vt:lpstr>
      <vt:lpstr>Helvetica</vt:lpstr>
      <vt:lpstr>Futura Medium</vt:lpstr>
      <vt:lpstr>Corsiva Hebrew</vt:lpstr>
      <vt:lpstr>Original Garamond BT</vt:lpstr>
      <vt:lpstr>OrigGarmnd BT</vt:lpstr>
      <vt:lpstr>ORIGINAL GARAMOND BT</vt:lpstr>
      <vt:lpstr>微软雅黑</vt:lpstr>
      <vt:lpstr>Arial Unicode MS</vt:lpstr>
      <vt:lpstr>宋体-简</vt:lpstr>
      <vt:lpstr>Thonburi</vt:lpstr>
      <vt:lpstr>苹方-简</vt:lpstr>
      <vt:lpstr>SimSun</vt:lpstr>
      <vt:lpstr>Chalkboard</vt:lpstr>
      <vt:lpstr>Geduld und Wiederkunft des Herrn 14.11.2021 Darmstadt</vt:lpstr>
      <vt:lpstr>5,7    弟兄们哪，你们要忍耐，直到主来。看哪，农夫忍耐等候地里宝贵的出产，直到得了秋雨春雨。  5,7 So seid nun geduldig, liebe Brüder,  bis auf die Zukunft des Herrn. Siehe, ein Ackermann wartet auf die köstliche Frucht der Erde und ist geduldig darüber, bis sie empfange den Frühregen und Spätregen. (Luther 1912)</vt:lpstr>
      <vt:lpstr>8 So auch ihr: Übt euch in Geduld, stärkt eure Herzen, denn das Kommen des Herrn steht bevor. (Zürcher B)</vt:lpstr>
      <vt:lpstr>Was ist Geduld?</vt:lpstr>
      <vt:lpstr> Beherrschung: die Fähigkeit,  sich zu beherrschen und etwas zu ertragen,  das unangenehm oder ärgerlich ist </vt:lpstr>
      <vt:lpstr>Geduld! Aber wofür?</vt:lpstr>
      <vt:lpstr>4 工人给你们收割庄稼，你们亏欠他们的工钱。这工钱有声音呼叫。并且那收割之人的冤声，已经入了万军之主的耳。  4 Der Herr, der allmächtige Gott, hat den Schrei eurer Erntearbeiter gehört, die ihr um ihren verdienten Lohn betrogen habt.</vt:lpstr>
      <vt:lpstr>6 Unschuldige habt ihr verurteilt und umgebracht, und sie haben sich nicht  gegen euch gewehrt. (HfA)</vt:lpstr>
      <vt:lpstr>Geduld des Predigers/Christen </vt:lpstr>
      <vt:lpstr>9 Seufzt nicht (= werdet nicht ungehalten) gegeneinander, liebe Brüder, damit ihr nicht gerichtet werdet! Bedenkt wohl: Der Richter  steht (schon) vor der Tür! (Menge B)</vt:lpstr>
      <vt:lpstr>Geduld in der Gemeinde</vt:lpstr>
      <vt:lpstr>Übung: Ununterbrochenes gemeinsames Leben in der Gemeinde durch Predigt, Sakrament und Gottesdienst</vt:lpstr>
      <vt:lpstr>(Luther 1984) </vt:lpstr>
      <vt:lpstr> Leiden und Geduld der Propheten</vt:lpstr>
      <vt:lpstr>Die Propheten  stehen mutig vor Staaten,  Könige und Völker, um die Prophezeiungen, Gerechtigkeit, Gesetze und Gebote Gottes zu verkünden.</vt:lpstr>
      <vt:lpstr>若要一一细说，基甸、巴拉、参孙、耶弗他、大卫、撒母耳，和众先知的事，时候就不够了。他们因着信，制伏了敌国，行了公义，得了应许，堵了狮子的口，灭了烈火的猛势，脱了刀剑的锋刃；软弱变为刚强，争战显出勇敢，打退外邦的全军。有妇人得自己的死人复活。又有人忍受严刑，不肯苟且得释放，为要得着更美的复活。又有人忍受戏弄、鞭打、捆锁、监禁、各等的磨炼，被石头打死，被锯锯死，受试探，被刀杀，披着绵羊山羊的皮各处奔跑，受穷乏、患难、苦害，在旷野、山岭、山洞、地穴，飘流无定，本是世界不配有的人。这些人都是因信得了美好的证据，却仍未得着所应许的；因为神给我们预备了更美的事，叫他们若不与我们同得，就不能完全。                 																					(希11,32-40)</vt:lpstr>
      <vt:lpstr>11 Seht, wir preisen die selig, welche geduldig ausgeharrt haben. Vom standhaften Ausharren Hiobs habt ihr gehört und von dem Ausgang, den der Herr ihm bereitet hat; erkennet daraus, daß der Herr reich an Mitleid und voll Erbarmens ist. (Menge B)</vt:lpstr>
      <vt:lpstr>Ausharren Hiobs</vt:lpstr>
      <vt:lpstr>PowerPoint 演示文稿</vt:lpstr>
      <vt:lpstr>Gott will – dann werdet ihr erhalten, was er versprochen hat. (Hebräer 10,36, Basis B)</vt:lpstr>
      <vt:lpstr> Nachdenken</vt:lpstr>
      <vt:lpstr>Glaube an Gott heißt auch Gott zu erdulden</vt:lpstr>
      <vt:lpstr>主必再来，必有公义最後审判， 是信徒忍耐试炼的盼望与动力！</vt:lpstr>
      <vt:lpstr>Geduld, Warten, Vertrauen bis Wiederkunft des Christus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忍耐与复临 Geduld und Wiederkunft des Herrn</dc:title>
  <dc:creator/>
  <cp:lastModifiedBy>bela-cai</cp:lastModifiedBy>
  <cp:revision>62</cp:revision>
  <dcterms:created xsi:type="dcterms:W3CDTF">2022-07-31T08:34:55Z</dcterms:created>
  <dcterms:modified xsi:type="dcterms:W3CDTF">2022-07-31T08:34:55Z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1033-3.1.1.5096</vt:lpwstr>
  </property>
</Properties>
</file>