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66" d="100"/>
          <a:sy n="66" d="100"/>
        </p:scale>
        <p:origin x="1458" y="5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ma" userId="8fee67ffe72ec6b7" providerId="LiveId" clId="{44E10EB2-CD5C-4AC7-B99B-F60450DAB6B9}"/>
    <pc:docChg chg="custSel modSld">
      <pc:chgData name="Stephen Mma" userId="8fee67ffe72ec6b7" providerId="LiveId" clId="{44E10EB2-CD5C-4AC7-B99B-F60450DAB6B9}" dt="2022-04-02T16:01:38.590" v="701" actId="13926"/>
      <pc:docMkLst>
        <pc:docMk/>
      </pc:docMkLst>
      <pc:sldChg chg="modSp mod">
        <pc:chgData name="Stephen Mma" userId="8fee67ffe72ec6b7" providerId="LiveId" clId="{44E10EB2-CD5C-4AC7-B99B-F60450DAB6B9}" dt="2022-04-02T15:48:50.397" v="589" actId="207"/>
        <pc:sldMkLst>
          <pc:docMk/>
          <pc:sldMk cId="3673646282" sldId="256"/>
        </pc:sldMkLst>
        <pc:spChg chg="mod">
          <ac:chgData name="Stephen Mma" userId="8fee67ffe72ec6b7" providerId="LiveId" clId="{44E10EB2-CD5C-4AC7-B99B-F60450DAB6B9}" dt="2022-04-02T15:48:50.397" v="589" actId="207"/>
          <ac:spMkLst>
            <pc:docMk/>
            <pc:sldMk cId="3673646282" sldId="256"/>
            <ac:spMk id="2" creationId="{D63C9423-2B57-43B0-828A-F3D7A35420B2}"/>
          </ac:spMkLst>
        </pc:spChg>
      </pc:sldChg>
      <pc:sldChg chg="modSp mod">
        <pc:chgData name="Stephen Mma" userId="8fee67ffe72ec6b7" providerId="LiveId" clId="{44E10EB2-CD5C-4AC7-B99B-F60450DAB6B9}" dt="2022-04-02T15:57:42.144" v="678" actId="255"/>
        <pc:sldMkLst>
          <pc:docMk/>
          <pc:sldMk cId="1976882326" sldId="259"/>
        </pc:sldMkLst>
        <pc:spChg chg="mod">
          <ac:chgData name="Stephen Mma" userId="8fee67ffe72ec6b7" providerId="LiveId" clId="{44E10EB2-CD5C-4AC7-B99B-F60450DAB6B9}" dt="2022-04-02T15:57:42.144" v="678" actId="255"/>
          <ac:spMkLst>
            <pc:docMk/>
            <pc:sldMk cId="1976882326" sldId="259"/>
            <ac:spMk id="3" creationId="{1BDC15C7-11FC-4D74-B9A2-02686B0F7C01}"/>
          </ac:spMkLst>
        </pc:spChg>
      </pc:sldChg>
      <pc:sldChg chg="modSp mod">
        <pc:chgData name="Stephen Mma" userId="8fee67ffe72ec6b7" providerId="LiveId" clId="{44E10EB2-CD5C-4AC7-B99B-F60450DAB6B9}" dt="2022-04-02T16:00:30.434" v="699" actId="13926"/>
        <pc:sldMkLst>
          <pc:docMk/>
          <pc:sldMk cId="2305100083" sldId="265"/>
        </pc:sldMkLst>
        <pc:spChg chg="mod">
          <ac:chgData name="Stephen Mma" userId="8fee67ffe72ec6b7" providerId="LiveId" clId="{44E10EB2-CD5C-4AC7-B99B-F60450DAB6B9}" dt="2022-04-02T16:00:30.434" v="699" actId="13926"/>
          <ac:spMkLst>
            <pc:docMk/>
            <pc:sldMk cId="2305100083" sldId="265"/>
            <ac:spMk id="3" creationId="{1BDC15C7-11FC-4D74-B9A2-02686B0F7C01}"/>
          </ac:spMkLst>
        </pc:spChg>
      </pc:sldChg>
      <pc:sldChg chg="modSp mod">
        <pc:chgData name="Stephen Mma" userId="8fee67ffe72ec6b7" providerId="LiveId" clId="{44E10EB2-CD5C-4AC7-B99B-F60450DAB6B9}" dt="2022-04-02T15:59:04.118" v="696" actId="20577"/>
        <pc:sldMkLst>
          <pc:docMk/>
          <pc:sldMk cId="3475874395" sldId="266"/>
        </pc:sldMkLst>
        <pc:spChg chg="mod">
          <ac:chgData name="Stephen Mma" userId="8fee67ffe72ec6b7" providerId="LiveId" clId="{44E10EB2-CD5C-4AC7-B99B-F60450DAB6B9}" dt="2022-04-02T15:59:04.118" v="696" actId="20577"/>
          <ac:spMkLst>
            <pc:docMk/>
            <pc:sldMk cId="3475874395" sldId="266"/>
            <ac:spMk id="2" creationId="{D63C9423-2B57-43B0-828A-F3D7A35420B2}"/>
          </ac:spMkLst>
        </pc:spChg>
      </pc:sldChg>
      <pc:sldChg chg="modSp mod">
        <pc:chgData name="Stephen Mma" userId="8fee67ffe72ec6b7" providerId="LiveId" clId="{44E10EB2-CD5C-4AC7-B99B-F60450DAB6B9}" dt="2022-04-02T16:01:38.590" v="701" actId="13926"/>
        <pc:sldMkLst>
          <pc:docMk/>
          <pc:sldMk cId="2343875632" sldId="267"/>
        </pc:sldMkLst>
        <pc:spChg chg="mod">
          <ac:chgData name="Stephen Mma" userId="8fee67ffe72ec6b7" providerId="LiveId" clId="{44E10EB2-CD5C-4AC7-B99B-F60450DAB6B9}" dt="2022-04-02T16:01:38.590" v="701" actId="13926"/>
          <ac:spMkLst>
            <pc:docMk/>
            <pc:sldMk cId="2343875632" sldId="267"/>
            <ac:spMk id="3" creationId="{1BDC15C7-11FC-4D74-B9A2-02686B0F7C01}"/>
          </ac:spMkLst>
        </pc:spChg>
      </pc:sldChg>
      <pc:sldChg chg="modSp mod">
        <pc:chgData name="Stephen Mma" userId="8fee67ffe72ec6b7" providerId="LiveId" clId="{44E10EB2-CD5C-4AC7-B99B-F60450DAB6B9}" dt="2022-04-02T15:56:06.848" v="677" actId="207"/>
        <pc:sldMkLst>
          <pc:docMk/>
          <pc:sldMk cId="1019759479" sldId="268"/>
        </pc:sldMkLst>
        <pc:spChg chg="mod">
          <ac:chgData name="Stephen Mma" userId="8fee67ffe72ec6b7" providerId="LiveId" clId="{44E10EB2-CD5C-4AC7-B99B-F60450DAB6B9}" dt="2022-04-02T15:53:26.358" v="670" actId="1076"/>
          <ac:spMkLst>
            <pc:docMk/>
            <pc:sldMk cId="1019759479" sldId="268"/>
            <ac:spMk id="2" creationId="{D63C9423-2B57-43B0-828A-F3D7A35420B2}"/>
          </ac:spMkLst>
        </pc:spChg>
        <pc:spChg chg="mod">
          <ac:chgData name="Stephen Mma" userId="8fee67ffe72ec6b7" providerId="LiveId" clId="{44E10EB2-CD5C-4AC7-B99B-F60450DAB6B9}" dt="2022-04-02T15:56:06.848" v="677" actId="207"/>
          <ac:spMkLst>
            <pc:docMk/>
            <pc:sldMk cId="1019759479" sldId="268"/>
            <ac:spMk id="3" creationId="{1BDC15C7-11FC-4D74-B9A2-02686B0F7C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1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5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5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6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5A74-BCB5-4523-89D9-94080CA0015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A5D3-8A48-453E-B90D-53133511B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1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99022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</a:t>
            </a:r>
            <a:r>
              <a:rPr lang="en-US" altLang="zh-CN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【</a:t>
            </a:r>
            <a:r>
              <a:rPr lang="zh-CN" altLang="en-US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信</a:t>
            </a:r>
            <a:r>
              <a:rPr lang="en-US" altLang="zh-CN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】</a:t>
            </a:r>
            <a:r>
              <a:rPr lang="zh-CN" altLang="en-US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才能得著</a:t>
            </a:r>
            <a:endParaRPr lang="en-US" b="1" dirty="0">
              <a:solidFill>
                <a:srgbClr val="C0000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79225"/>
            <a:ext cx="6858000" cy="1869358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CN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5:1-11</a:t>
            </a:r>
            <a:endParaRPr lang="en-US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64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351" y="696132"/>
            <a:ext cx="8012062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我們能免於神的忿怒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69806"/>
            <a:ext cx="6858000" cy="347877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現在我們既靠著他的血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稱義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、就更要藉著他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免去  神的忿怒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。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5:9)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587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192" y="578144"/>
            <a:ext cx="8001001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我們能得到完全的救恩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13" y="1710813"/>
            <a:ext cx="7204587" cy="353777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因為我們作</a:t>
            </a: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仇敵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的時候、且藉著　神兒子的死、得</a:t>
            </a:r>
            <a:r>
              <a:rPr lang="zh-TW" altLang="en-US" sz="4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與　神和好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、既已和好、就更要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因他的生得救了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。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5:10)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87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70770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我們得以神為樂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88690"/>
            <a:ext cx="6858000" cy="3559893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不但如此、我們既藉著我主耶穌基督、得</a:t>
            </a:r>
            <a:r>
              <a:rPr lang="zh-TW" altLang="en-US" sz="48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與　神和好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、也就藉著他、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以　神為樂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。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5:11)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418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7026" y="438035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回應</a:t>
            </a:r>
            <a:endParaRPr lang="en-US" b="1" dirty="0">
              <a:solidFill>
                <a:srgbClr val="FF000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923" y="1932039"/>
            <a:ext cx="7956755" cy="4616245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您擁有這恩典嗎？是如何得來的？</a:t>
            </a:r>
            <a:endParaRPr lang="en-US" altLang="zh-CN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pPr algn="l"/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在您的一生中有哪些事是您</a:t>
            </a:r>
            <a:r>
              <a:rPr lang="zh-CN" altLang="en-US" sz="3600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值得</a:t>
            </a:r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您</a:t>
            </a:r>
            <a:r>
              <a:rPr lang="zh-CN" altLang="en-US" sz="3600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誇耀</a:t>
            </a:r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的？哪些事會給您帶來的</a:t>
            </a:r>
            <a:r>
              <a:rPr lang="zh-CN" altLang="en-US" sz="4000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喜樂</a:t>
            </a:r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是</a:t>
            </a:r>
            <a:r>
              <a:rPr lang="zh-CN" altLang="en-US" sz="3600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長久不變</a:t>
            </a:r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的？</a:t>
            </a:r>
            <a:endParaRPr lang="en-US" altLang="zh-CN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pPr algn="l"/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您的生命中有哪些挑戰？您是如何面對、處理這些挑戰？</a:t>
            </a:r>
            <a:endParaRPr lang="en-US" altLang="zh-CN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pPr algn="l"/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您是否願意相信、接受耶穌，讓祂成為您的</a:t>
            </a:r>
            <a:r>
              <a:rPr lang="zh-CN" altLang="en-US" sz="4800" b="1" dirty="0">
                <a:solidFill>
                  <a:srgbClr val="FF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義</a:t>
            </a:r>
            <a:r>
              <a:rPr lang="zh-CN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？要乘還可尋找時，求告祂！</a:t>
            </a:r>
            <a:endParaRPr lang="en-US" altLang="zh-CN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pPr algn="l"/>
            <a:endParaRPr lang="en-US" altLang="zh-CN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975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773" y="762499"/>
            <a:ext cx="7499555" cy="1243282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我們得與神和好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007" y="2770488"/>
            <a:ext cx="6858000" cy="3741673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我們既因信稱義、就藉著我們的主耶穌基督、得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與　神相和</a:t>
            </a:r>
            <a:r>
              <a:rPr lang="zh-TW" altLang="en-US" sz="48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。</a:t>
            </a:r>
            <a:endParaRPr lang="en-US" altLang="zh-TW" sz="48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48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5:1)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08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99022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我們能經歷神的恩典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79225"/>
            <a:ext cx="6858000" cy="1869358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我們得進入祂的恩典中</a:t>
            </a:r>
            <a:endParaRPr lang="en-US" altLang="zh-CN" sz="4400" b="1" dirty="0">
              <a:solidFill>
                <a:srgbClr val="7030A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CN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我們得站立在祂的恩典中</a:t>
            </a:r>
            <a:endParaRPr lang="en-US" altLang="zh-CN" sz="4400" b="1" dirty="0">
              <a:solidFill>
                <a:srgbClr val="7030A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CN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我們得以盼望神的榮耀</a:t>
            </a:r>
            <a:endParaRPr lang="en-US" sz="4400" b="1" dirty="0">
              <a:solidFill>
                <a:srgbClr val="7030A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737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37419"/>
            <a:ext cx="7499555" cy="936522"/>
          </a:xfrm>
        </p:spPr>
        <p:txBody>
          <a:bodyPr>
            <a:noAutofit/>
          </a:bodyPr>
          <a:lstStyle/>
          <a:p>
            <a:r>
              <a:rPr lang="zh-CN" altLang="en-US" sz="5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我們得進到祂的恩典中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168013"/>
            <a:ext cx="7366819" cy="308057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我們又藉著他</a:t>
            </a:r>
            <a:r>
              <a:rPr lang="en-US" altLang="zh-TW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-</a:t>
            </a:r>
            <a:r>
              <a:rPr lang="zh-CN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基督耶穌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、因信得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進入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現在所站的這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恩典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中、並且歡歡喜喜盼望　神的榮耀。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5:2)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688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509" y="636024"/>
            <a:ext cx="7853517" cy="973393"/>
          </a:xfrm>
        </p:spPr>
        <p:txBody>
          <a:bodyPr>
            <a:noAutofit/>
          </a:bodyPr>
          <a:lstStyle/>
          <a:p>
            <a:r>
              <a:rPr lang="zh-CN" altLang="en-US" sz="5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我們能站立在祂的恩典中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54161"/>
            <a:ext cx="7543800" cy="3294422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我們又藉著他、因信得</a:t>
            </a:r>
            <a:r>
              <a:rPr lang="zh-TW" altLang="en-US" sz="4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進入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現在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所站的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這恩典中、並且歡歡喜喜盼望　神的榮耀。 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5:2)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249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222" y="921773"/>
            <a:ext cx="7499555" cy="929149"/>
          </a:xfrm>
        </p:spPr>
        <p:txBody>
          <a:bodyPr>
            <a:noAutofit/>
          </a:bodyPr>
          <a:lstStyle/>
          <a:p>
            <a:r>
              <a:rPr lang="zh-CN" altLang="en-US" sz="5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我們得以盼望神的榮耀</a:t>
            </a:r>
            <a:endParaRPr lang="en-US" sz="5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86897"/>
            <a:ext cx="6858000" cy="3161686"/>
          </a:xfrm>
        </p:spPr>
        <p:txBody>
          <a:bodyPr>
            <a:normAutofit lnSpcReduction="10000"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我們又藉著他、因信得</a:t>
            </a:r>
            <a:r>
              <a:rPr lang="zh-TW" altLang="en-US" sz="4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進入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現在</a:t>
            </a:r>
            <a:r>
              <a:rPr lang="zh-TW" altLang="en-US" sz="4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所站的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這恩典中、並且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歡歡喜喜盼望　</a:t>
            </a:r>
            <a:endParaRPr lang="en-US" altLang="zh-TW" sz="5400" b="1" dirty="0">
              <a:solidFill>
                <a:srgbClr val="C0000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神的榮耀。 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5:2)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14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99022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我們也能以患難為榮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69458"/>
            <a:ext cx="6858000" cy="3576484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不但如此、就是在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患難中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、也是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歡歡喜喜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</a:t>
            </a:r>
            <a:r>
              <a:rPr lang="en-US" altLang="zh-TW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…</a:t>
            </a:r>
          </a:p>
          <a:p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5:3a)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60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012" y="511776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我們得以知道</a:t>
            </a:r>
            <a:r>
              <a:rPr lang="en-US" altLang="zh-CN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…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54162"/>
            <a:ext cx="7499554" cy="4675238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…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因為</a:t>
            </a:r>
            <a:r>
              <a:rPr lang="zh-TW" altLang="en-US" sz="54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知道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患難生忍耐．忍耐生老練．老練生盼望．盼望不至於羞恥．因為所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賜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給我們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的聖靈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、將　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神的愛</a:t>
            </a:r>
            <a:endParaRPr lang="en-US" altLang="zh-TW" sz="4400" b="1" dirty="0">
              <a:solidFill>
                <a:srgbClr val="7030A0"/>
              </a:solidFill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澆灌在我們心裡。 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6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5:3b-5)</a:t>
            </a:r>
            <a:endParaRPr lang="en-US" sz="36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12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9423-2B57-43B0-828A-F3D7A35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423286"/>
            <a:ext cx="7499555" cy="845075"/>
          </a:xfrm>
        </p:spPr>
        <p:txBody>
          <a:bodyPr>
            <a:noAutofit/>
          </a:bodyPr>
          <a:lstStyle/>
          <a:p>
            <a:r>
              <a:rPr lang="zh-CN" altLang="en-US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使我們得知神的愛</a:t>
            </a:r>
            <a:endParaRPr lang="en-US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15C7-11FC-4D74-B9A2-02686B0F7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1504335"/>
            <a:ext cx="7352072" cy="508819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…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因為所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賜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給我們的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聖靈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、將　</a:t>
            </a:r>
            <a:r>
              <a:rPr lang="zh-TW" altLang="en-US" sz="4400" b="1" dirty="0">
                <a:solidFill>
                  <a:srgbClr val="7030A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神的愛</a:t>
            </a:r>
            <a:r>
              <a:rPr lang="zh-TW" altLang="en-US" sz="5800" b="1" dirty="0">
                <a:solidFill>
                  <a:srgbClr val="C0000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澆灌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在我們心裡。因我們還</a:t>
            </a:r>
            <a:r>
              <a:rPr lang="zh-TW" altLang="en-US" sz="4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軟弱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的時候、基督就按所定的日期為</a:t>
            </a:r>
            <a:r>
              <a:rPr lang="zh-TW" altLang="en-US" sz="4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罪人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死。為</a:t>
            </a:r>
            <a:r>
              <a:rPr lang="zh-TW" altLang="en-US" sz="4400" b="1" dirty="0">
                <a:solidFill>
                  <a:srgbClr val="00B05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義人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死、是少有的、為</a:t>
            </a:r>
            <a:r>
              <a:rPr lang="zh-TW" altLang="en-US" sz="4400" b="1" dirty="0">
                <a:solidFill>
                  <a:srgbClr val="00B050"/>
                </a:solidFill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仁人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死、或者有敢作的。惟有基督在我們還作</a:t>
            </a:r>
            <a:r>
              <a:rPr lang="zh-TW" altLang="en-US" sz="48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罪人</a:t>
            </a:r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的時候為我們死、　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44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神的愛就在此向我們顯明了。</a:t>
            </a:r>
            <a:endParaRPr lang="en-US" altLang="zh-TW" sz="44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  <a:p>
            <a:r>
              <a:rPr lang="zh-TW" altLang="en-US" sz="39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 </a:t>
            </a:r>
            <a:r>
              <a:rPr lang="en-US" altLang="zh-TW" sz="39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(</a:t>
            </a:r>
            <a:r>
              <a:rPr lang="zh-TW" altLang="en-US" sz="39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羅馬書 </a:t>
            </a:r>
            <a:r>
              <a:rPr lang="en-US" altLang="zh-TW" sz="3900" b="1" dirty="0">
                <a:latin typeface="DFPKuoTaiBeiW4-B5-AZ" panose="03000400000000000000" pitchFamily="66" charset="-120"/>
                <a:ea typeface="DFPKuoTaiBeiW4-B5-AZ" panose="03000400000000000000" pitchFamily="66" charset="-120"/>
              </a:rPr>
              <a:t>5:5b-8)</a:t>
            </a:r>
            <a:endParaRPr lang="en-US" sz="3900" b="1" dirty="0">
              <a:latin typeface="DFPKuoTaiBeiW4-B5-AZ" panose="03000400000000000000" pitchFamily="66" charset="-120"/>
              <a:ea typeface="DFPKuoTaiBeiW4-B5-AZ" panose="030004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510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4FAC51-FDBA-429E-B8A4-33D10E3F3098}">
  <we:reference id="wa104379601" version="1.0.0.9" store="en-US" storeType="OMEX"/>
  <we:alternateReferences>
    <we:reference id="wa104379601" version="1.0.0.9" store="wa1043796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538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DFPKuoTaiBeiW4-B5-AZ</vt:lpstr>
      <vt:lpstr>Arial</vt:lpstr>
      <vt:lpstr>Calibri</vt:lpstr>
      <vt:lpstr>Calibri Light</vt:lpstr>
      <vt:lpstr>Office Theme</vt:lpstr>
      <vt:lpstr>我們【信】才能得著</vt:lpstr>
      <vt:lpstr>我們得與神和好</vt:lpstr>
      <vt:lpstr>我們能經歷神的恩典</vt:lpstr>
      <vt:lpstr>我們得進到祂的恩典中</vt:lpstr>
      <vt:lpstr>我們能站立在祂的恩典中</vt:lpstr>
      <vt:lpstr>我們得以盼望神的榮耀</vt:lpstr>
      <vt:lpstr>我們也能以患難為榮</vt:lpstr>
      <vt:lpstr>我們得以知道…</vt:lpstr>
      <vt:lpstr>使我們得知神的愛</vt:lpstr>
      <vt:lpstr>我們能免於神的忿怒</vt:lpstr>
      <vt:lpstr>我們能得到完全的救恩</vt:lpstr>
      <vt:lpstr>我們得以神為樂</vt:lpstr>
      <vt:lpstr>回應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我們【信】才能得著</dc:title>
  <dc:creator>Stephen Mma</dc:creator>
  <cp:lastModifiedBy>Stephen Mma</cp:lastModifiedBy>
  <cp:revision>1</cp:revision>
  <dcterms:created xsi:type="dcterms:W3CDTF">2022-04-02T11:34:51Z</dcterms:created>
  <dcterms:modified xsi:type="dcterms:W3CDTF">2022-04-02T16:01:40Z</dcterms:modified>
</cp:coreProperties>
</file>