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35" r:id="rId2"/>
    <p:sldId id="404" r:id="rId3"/>
    <p:sldId id="403" r:id="rId4"/>
    <p:sldId id="423" r:id="rId5"/>
    <p:sldId id="445" r:id="rId6"/>
    <p:sldId id="444" r:id="rId7"/>
    <p:sldId id="488" r:id="rId8"/>
    <p:sldId id="438" r:id="rId9"/>
    <p:sldId id="428" r:id="rId10"/>
    <p:sldId id="487" r:id="rId11"/>
    <p:sldId id="398" r:id="rId12"/>
    <p:sldId id="277" r:id="rId13"/>
    <p:sldId id="429" r:id="rId14"/>
    <p:sldId id="439" r:id="rId15"/>
    <p:sldId id="489" r:id="rId16"/>
    <p:sldId id="491" r:id="rId17"/>
    <p:sldId id="490" r:id="rId18"/>
    <p:sldId id="434" r:id="rId19"/>
    <p:sldId id="280" r:id="rId20"/>
    <p:sldId id="281" r:id="rId21"/>
  </p:sldIdLst>
  <p:sldSz cx="9144000" cy="5143500" type="screen16x9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50" userDrawn="1">
          <p15:clr>
            <a:srgbClr val="A4A3A4"/>
          </p15:clr>
        </p15:guide>
        <p15:guide id="2" orient="horz" pos="1965">
          <p15:clr>
            <a:srgbClr val="A4A3A4"/>
          </p15:clr>
        </p15:guide>
        <p15:guide id="3" orient="horz" pos="1995">
          <p15:clr>
            <a:srgbClr val="A4A3A4"/>
          </p15:clr>
        </p15:guide>
        <p15:guide id="4" orient="horz" pos="169" userDrawn="1">
          <p15:clr>
            <a:srgbClr val="A4A3A4"/>
          </p15:clr>
        </p15:guide>
        <p15:guide id="5" orient="horz" pos="3139">
          <p15:clr>
            <a:srgbClr val="A4A3A4"/>
          </p15:clr>
        </p15:guide>
        <p15:guide id="6" orient="horz" pos="1686">
          <p15:clr>
            <a:srgbClr val="A4A3A4"/>
          </p15:clr>
        </p15:guide>
        <p15:guide id="7" orient="horz" pos="2093">
          <p15:clr>
            <a:srgbClr val="A4A3A4"/>
          </p15:clr>
        </p15:guide>
        <p15:guide id="8" pos="5591">
          <p15:clr>
            <a:srgbClr val="A4A3A4"/>
          </p15:clr>
        </p15:guide>
        <p15:guide id="9" pos="3817">
          <p15:clr>
            <a:srgbClr val="A4A3A4"/>
          </p15:clr>
        </p15:guide>
        <p15:guide id="10" pos="1690">
          <p15:clr>
            <a:srgbClr val="A4A3A4"/>
          </p15:clr>
        </p15:guide>
        <p15:guide id="11" pos="1437">
          <p15:clr>
            <a:srgbClr val="A4A3A4"/>
          </p15:clr>
        </p15:guide>
        <p15:guide id="12" pos="1346">
          <p15:clr>
            <a:srgbClr val="A4A3A4"/>
          </p15:clr>
        </p15:guide>
        <p15:guide id="13" pos="1256">
          <p15:clr>
            <a:srgbClr val="A4A3A4"/>
          </p15:clr>
        </p15:guide>
        <p15:guide id="14" pos="9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76" autoAdjust="0"/>
    <p:restoredTop sz="96516" autoAdjust="0"/>
  </p:normalViewPr>
  <p:slideViewPr>
    <p:cSldViewPr snapToGrid="0">
      <p:cViewPr varScale="1">
        <p:scale>
          <a:sx n="235" d="100"/>
          <a:sy n="235" d="100"/>
        </p:scale>
        <p:origin x="2466" y="186"/>
      </p:cViewPr>
      <p:guideLst>
        <p:guide orient="horz" pos="2550"/>
        <p:guide orient="horz" pos="1965"/>
        <p:guide orient="horz" pos="1995"/>
        <p:guide orient="horz" pos="169"/>
        <p:guide orient="horz" pos="3139"/>
        <p:guide orient="horz" pos="1686"/>
        <p:guide orient="horz" pos="2093"/>
        <p:guide pos="5591"/>
        <p:guide pos="3817"/>
        <p:guide pos="1690"/>
        <p:guide pos="1437"/>
        <p:guide pos="1346"/>
        <p:guide pos="1256"/>
        <p:guide pos="9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C008667-7F09-4479-B3D2-07663D4BF7A0}" type="datetimeFigureOut">
              <a:rPr lang="de-DE" altLang="zh-CN"/>
              <a:pPr>
                <a:defRPr/>
              </a:pPr>
              <a:t>05.05.2023</a:t>
            </a:fld>
            <a:endParaRPr lang="de-DE" altLang="zh-CN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D3977F4-1B5E-404F-9AE1-1809A9CB85F8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/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B1FA0B-7B7F-4753-9F8E-964EBDD3EB13}" type="slidenum">
              <a:rPr lang="de-DE" altLang="zh-CN" smtClean="0"/>
              <a:pPr/>
              <a:t>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68811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FBC694-1DCB-4A70-9B62-ACD3FE436926}" type="slidenum">
              <a:rPr lang="de-DE" altLang="zh-CN" smtClean="0"/>
              <a:pPr/>
              <a:t>10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667976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FBC694-1DCB-4A70-9B62-ACD3FE436926}" type="slidenum">
              <a:rPr lang="de-DE" altLang="zh-CN" smtClean="0"/>
              <a:pPr/>
              <a:t>11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870809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 dirty="0"/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988DB3-0BA0-4E48-BCDC-A424C35D78B5}" type="slidenum">
              <a:rPr lang="de-DE" altLang="zh-CN" smtClean="0"/>
              <a:pPr/>
              <a:t>12</a:t>
            </a:fld>
            <a:endParaRPr lang="de-DE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 dirty="0"/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988DB3-0BA0-4E48-BCDC-A424C35D78B5}" type="slidenum">
              <a:rPr lang="de-DE" altLang="zh-CN" smtClean="0"/>
              <a:pPr/>
              <a:t>13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68658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/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034B04-5CB0-4448-A90B-F5877B70A7FB}" type="slidenum">
              <a:rPr lang="de-DE" altLang="zh-CN" smtClean="0"/>
              <a:pPr/>
              <a:t>14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590119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 dirty="0"/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034B04-5CB0-4448-A90B-F5877B70A7FB}" type="slidenum">
              <a:rPr lang="de-DE" altLang="zh-CN" smtClean="0"/>
              <a:pPr/>
              <a:t>15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8097135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/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034B04-5CB0-4448-A90B-F5877B70A7FB}" type="slidenum">
              <a:rPr lang="de-DE" altLang="zh-CN" smtClean="0"/>
              <a:pPr/>
              <a:t>17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617216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/>
          </a:p>
        </p:txBody>
      </p:sp>
      <p:sp>
        <p:nvSpPr>
          <p:cNvPr id="624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FBE602-1744-48E1-A8AE-50A239866F42}" type="slidenum">
              <a:rPr lang="de-DE" altLang="zh-CN" smtClean="0"/>
              <a:pPr/>
              <a:t>18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1954778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/>
          </a:p>
        </p:txBody>
      </p:sp>
      <p:sp>
        <p:nvSpPr>
          <p:cNvPr id="634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F86011-CFCE-47BC-AF43-90AC367E76F6}" type="slidenum">
              <a:rPr lang="de-DE" altLang="zh-CN" smtClean="0"/>
              <a:pPr/>
              <a:t>19</a:t>
            </a:fld>
            <a:endParaRPr lang="de-DE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 dirty="0"/>
          </a:p>
        </p:txBody>
      </p:sp>
      <p:sp>
        <p:nvSpPr>
          <p:cNvPr id="6451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99C39D-146E-4A45-B45A-8B4D3DD44F6D}" type="slidenum">
              <a:rPr lang="de-DE" altLang="zh-CN" smtClean="0"/>
              <a:pPr/>
              <a:t>20</a:t>
            </a:fld>
            <a:endParaRPr lang="de-DE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/>
          </a:p>
        </p:txBody>
      </p:sp>
      <p:sp>
        <p:nvSpPr>
          <p:cNvPr id="3584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BE2C07-4218-4CE9-8F9A-23D254C1045A}" type="slidenum">
              <a:rPr lang="de-DE" altLang="zh-CN" smtClean="0"/>
              <a:pPr/>
              <a:t>2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4141323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zh-CN" altLang="zh-CN" dirty="0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FBC694-1DCB-4A70-9B62-ACD3FE436926}" type="slidenum">
              <a:rPr lang="de-DE" altLang="zh-CN" smtClean="0"/>
              <a:pPr/>
              <a:t>3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541832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FBC694-1DCB-4A70-9B62-ACD3FE436926}" type="slidenum">
              <a:rPr lang="de-DE" altLang="zh-CN" smtClean="0"/>
              <a:pPr/>
              <a:t>4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143072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FBC694-1DCB-4A70-9B62-ACD3FE436926}" type="slidenum">
              <a:rPr lang="de-DE" altLang="zh-CN" smtClean="0"/>
              <a:pPr/>
              <a:t>5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520318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 dirty="0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FBC694-1DCB-4A70-9B62-ACD3FE436926}" type="slidenum">
              <a:rPr lang="de-DE" altLang="zh-CN" smtClean="0"/>
              <a:pPr/>
              <a:t>6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819818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/>
          </a:p>
        </p:txBody>
      </p:sp>
      <p:sp>
        <p:nvSpPr>
          <p:cNvPr id="5734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8EEFC5-A716-463B-A828-283D5CB5CDA3}" type="slidenum">
              <a:rPr lang="de-DE" altLang="zh-CN" smtClean="0"/>
              <a:pPr/>
              <a:t>7</a:t>
            </a:fld>
            <a:endParaRPr lang="de-DE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/>
          </a:p>
        </p:txBody>
      </p:sp>
      <p:sp>
        <p:nvSpPr>
          <p:cNvPr id="5734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8EEFC5-A716-463B-A828-283D5CB5CDA3}" type="slidenum">
              <a:rPr lang="de-DE" altLang="zh-CN" smtClean="0"/>
              <a:pPr/>
              <a:t>8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647463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zh-CN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FBC694-1DCB-4A70-9B62-ACD3FE436926}" type="slidenum">
              <a:rPr lang="de-DE" altLang="zh-CN" smtClean="0"/>
              <a:pPr/>
              <a:t>9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203932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3" descr="hintergrund.jpg">
            <a:extLst>
              <a:ext uri="{FF2B5EF4-FFF2-40B4-BE49-F238E27FC236}">
                <a16:creationId xmlns:a16="http://schemas.microsoft.com/office/drawing/2014/main" id="{6E0418DF-97C3-6A4F-9510-2CF5B8253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15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ihandform 7"/>
          <p:cNvSpPr/>
          <p:nvPr userDrawn="1"/>
        </p:nvSpPr>
        <p:spPr>
          <a:xfrm>
            <a:off x="107504" y="82030"/>
            <a:ext cx="1223963" cy="5073253"/>
          </a:xfrm>
          <a:custGeom>
            <a:avLst/>
            <a:gdLst>
              <a:gd name="connsiteX0" fmla="*/ 0 w 1368152"/>
              <a:gd name="connsiteY0" fmla="*/ 342038 h 4653136"/>
              <a:gd name="connsiteX1" fmla="*/ 342038 w 1368152"/>
              <a:gd name="connsiteY1" fmla="*/ 342038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342038 h 4653136"/>
              <a:gd name="connsiteX0" fmla="*/ 0 w 1368152"/>
              <a:gd name="connsiteY0" fmla="*/ 342038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342038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4311098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2088232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288032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4311098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08112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576064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08112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152128 h 4077072"/>
              <a:gd name="connsiteX7" fmla="*/ 1008112 w 1368152"/>
              <a:gd name="connsiteY7" fmla="*/ 1152128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152128 h 4077072"/>
              <a:gd name="connsiteX7" fmla="*/ 1008112 w 1368152"/>
              <a:gd name="connsiteY7" fmla="*/ 1224136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224136 h 4077072"/>
              <a:gd name="connsiteX7" fmla="*/ 1008112 w 1368152"/>
              <a:gd name="connsiteY7" fmla="*/ 1224136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08112 w 1368152"/>
              <a:gd name="connsiteY8" fmla="*/ 4077072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4623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32191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4623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8152" h="7404259">
                <a:moveTo>
                  <a:pt x="0" y="648072"/>
                </a:moveTo>
                <a:lnTo>
                  <a:pt x="360040" y="648072"/>
                </a:lnTo>
                <a:lnTo>
                  <a:pt x="360040" y="0"/>
                </a:lnTo>
                <a:lnTo>
                  <a:pt x="1008112" y="0"/>
                </a:lnTo>
                <a:lnTo>
                  <a:pt x="1008112" y="648072"/>
                </a:lnTo>
                <a:lnTo>
                  <a:pt x="1368152" y="648072"/>
                </a:lnTo>
                <a:lnTo>
                  <a:pt x="1368152" y="1224136"/>
                </a:lnTo>
                <a:lnTo>
                  <a:pt x="1008112" y="1224136"/>
                </a:lnTo>
                <a:lnTo>
                  <a:pt x="1046234" y="7404259"/>
                </a:lnTo>
                <a:lnTo>
                  <a:pt x="402398" y="7404259"/>
                </a:lnTo>
                <a:lnTo>
                  <a:pt x="360040" y="1224136"/>
                </a:lnTo>
                <a:lnTo>
                  <a:pt x="0" y="1224136"/>
                </a:lnTo>
                <a:lnTo>
                  <a:pt x="0" y="64807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zh-CN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340C9C7-24AF-4E4C-9858-773B5BE4E2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55926"/>
            <a:ext cx="2716684" cy="784655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7" userDrawn="1">
          <p15:clr>
            <a:srgbClr val="FBAE40"/>
          </p15:clr>
        </p15:guide>
        <p15:guide id="2" pos="998" userDrawn="1">
          <p15:clr>
            <a:srgbClr val="FBAE40"/>
          </p15:clr>
        </p15:guide>
        <p15:guide id="3" pos="5579" userDrawn="1">
          <p15:clr>
            <a:srgbClr val="FBAE40"/>
          </p15:clr>
        </p15:guide>
        <p15:guide id="4" orient="horz" pos="252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868BB-7B71-4A8F-8DC0-F2489A75342E}" type="datetimeFigureOut">
              <a:rPr lang="de-DE" altLang="zh-CN"/>
              <a:pPr>
                <a:defRPr/>
              </a:pPr>
              <a:t>05.05.2023</a:t>
            </a:fld>
            <a:endParaRPr lang="de-DE" altLang="zh-CN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474E8-CA8F-42A3-80E1-A7F6474DE139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E818F-D526-4944-B9A2-031A38E6105E}" type="datetimeFigureOut">
              <a:rPr lang="de-DE" altLang="zh-CN"/>
              <a:pPr>
                <a:defRPr/>
              </a:pPr>
              <a:t>05.05.2023</a:t>
            </a:fld>
            <a:endParaRPr lang="de-DE" altLang="zh-CN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81290-5632-430A-91DB-351E49E24939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15AED-9433-4995-A292-05875AB6FC25}" type="datetimeFigureOut">
              <a:rPr lang="de-DE" altLang="zh-CN"/>
              <a:pPr>
                <a:defRPr/>
              </a:pPr>
              <a:t>05.05.2023</a:t>
            </a:fld>
            <a:endParaRPr lang="de-DE" altLang="zh-CN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00C74-0409-43F9-894C-4D35403EFF7E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59638-4199-4880-BB6D-1769F4241F25}" type="datetimeFigureOut">
              <a:rPr lang="de-DE" altLang="zh-CN"/>
              <a:pPr>
                <a:defRPr/>
              </a:pPr>
              <a:t>05.05.2023</a:t>
            </a:fld>
            <a:endParaRPr lang="de-DE" altLang="zh-CN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C69F8-A20A-4DEC-AC13-C8F6BEE9B386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96767-C199-40AB-9C0E-F9331EE8D551}" type="datetimeFigureOut">
              <a:rPr lang="de-DE" altLang="zh-CN"/>
              <a:pPr>
                <a:defRPr/>
              </a:pPr>
              <a:t>05.05.2023</a:t>
            </a:fld>
            <a:endParaRPr lang="de-DE" altLang="zh-CN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0E798-32A4-4342-90AA-67F8876E7D4F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6FB27-D391-4849-96C6-45AF9FBE33BD}" type="datetimeFigureOut">
              <a:rPr lang="de-DE" altLang="zh-CN"/>
              <a:pPr>
                <a:defRPr/>
              </a:pPr>
              <a:t>05.05.2023</a:t>
            </a:fld>
            <a:endParaRPr lang="de-DE" altLang="zh-CN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D2927-D8BC-4932-9F4F-CC931E5D8438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3FF38-7F29-4A00-A112-A053F1BABFD5}" type="datetimeFigureOut">
              <a:rPr lang="de-DE" altLang="zh-CN"/>
              <a:pPr>
                <a:defRPr/>
              </a:pPr>
              <a:t>05.05.2023</a:t>
            </a:fld>
            <a:endParaRPr lang="de-DE" altLang="zh-CN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E7246-5DC5-4164-9EC9-771F21705BEF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3" descr="hintergrund.jpg">
            <a:extLst>
              <a:ext uri="{FF2B5EF4-FFF2-40B4-BE49-F238E27FC236}">
                <a16:creationId xmlns:a16="http://schemas.microsoft.com/office/drawing/2014/main" id="{DD4A1621-E5A6-BD4B-9E6E-7F2BC69C6A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4C0522F-DDCF-D84B-A2B1-19C07969112A}"/>
              </a:ext>
            </a:extLst>
          </p:cNvPr>
          <p:cNvSpPr/>
          <p:nvPr userDrawn="1"/>
        </p:nvSpPr>
        <p:spPr>
          <a:xfrm>
            <a:off x="2409914" y="0"/>
            <a:ext cx="673408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Freihandform 7">
            <a:extLst>
              <a:ext uri="{FF2B5EF4-FFF2-40B4-BE49-F238E27FC236}">
                <a16:creationId xmlns:a16="http://schemas.microsoft.com/office/drawing/2014/main" id="{C8436163-D2E3-FB4D-BC01-6963D653C12D}"/>
              </a:ext>
            </a:extLst>
          </p:cNvPr>
          <p:cNvSpPr/>
          <p:nvPr userDrawn="1"/>
        </p:nvSpPr>
        <p:spPr>
          <a:xfrm>
            <a:off x="107504" y="82030"/>
            <a:ext cx="1223963" cy="5073253"/>
          </a:xfrm>
          <a:custGeom>
            <a:avLst/>
            <a:gdLst>
              <a:gd name="connsiteX0" fmla="*/ 0 w 1368152"/>
              <a:gd name="connsiteY0" fmla="*/ 342038 h 4653136"/>
              <a:gd name="connsiteX1" fmla="*/ 342038 w 1368152"/>
              <a:gd name="connsiteY1" fmla="*/ 342038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342038 h 4653136"/>
              <a:gd name="connsiteX0" fmla="*/ 0 w 1368152"/>
              <a:gd name="connsiteY0" fmla="*/ 342038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342038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4311098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2088232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288032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4311098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08112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576064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08112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152128 h 4077072"/>
              <a:gd name="connsiteX7" fmla="*/ 1008112 w 1368152"/>
              <a:gd name="connsiteY7" fmla="*/ 1152128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152128 h 4077072"/>
              <a:gd name="connsiteX7" fmla="*/ 1008112 w 1368152"/>
              <a:gd name="connsiteY7" fmla="*/ 1224136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224136 h 4077072"/>
              <a:gd name="connsiteX7" fmla="*/ 1008112 w 1368152"/>
              <a:gd name="connsiteY7" fmla="*/ 1224136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08112 w 1368152"/>
              <a:gd name="connsiteY8" fmla="*/ 4077072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4623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32191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4623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8152" h="7404259">
                <a:moveTo>
                  <a:pt x="0" y="648072"/>
                </a:moveTo>
                <a:lnTo>
                  <a:pt x="360040" y="648072"/>
                </a:lnTo>
                <a:lnTo>
                  <a:pt x="360040" y="0"/>
                </a:lnTo>
                <a:lnTo>
                  <a:pt x="1008112" y="0"/>
                </a:lnTo>
                <a:lnTo>
                  <a:pt x="1008112" y="648072"/>
                </a:lnTo>
                <a:lnTo>
                  <a:pt x="1368152" y="648072"/>
                </a:lnTo>
                <a:lnTo>
                  <a:pt x="1368152" y="1224136"/>
                </a:lnTo>
                <a:lnTo>
                  <a:pt x="1008112" y="1224136"/>
                </a:lnTo>
                <a:lnTo>
                  <a:pt x="1046234" y="7404259"/>
                </a:lnTo>
                <a:lnTo>
                  <a:pt x="402398" y="7404259"/>
                </a:lnTo>
                <a:lnTo>
                  <a:pt x="360040" y="1224136"/>
                </a:lnTo>
                <a:lnTo>
                  <a:pt x="0" y="1224136"/>
                </a:lnTo>
                <a:lnTo>
                  <a:pt x="0" y="64807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zh-CN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136FEDF-EAF2-FB47-B420-36DCEE899E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795886"/>
            <a:ext cx="3372426" cy="1479072"/>
          </a:xfrm>
          <a:prstGeom prst="rect">
            <a:avLst/>
          </a:prstGeom>
        </p:spPr>
      </p:pic>
      <p:sp>
        <p:nvSpPr>
          <p:cNvPr id="3" name="Abgerundetes Rechteck 5">
            <a:extLst>
              <a:ext uri="{FF2B5EF4-FFF2-40B4-BE49-F238E27FC236}">
                <a16:creationId xmlns:a16="http://schemas.microsoft.com/office/drawing/2014/main" id="{AD37FA76-1CD0-01EA-628B-151FB1D27114}"/>
              </a:ext>
            </a:extLst>
          </p:cNvPr>
          <p:cNvSpPr/>
          <p:nvPr userDrawn="1"/>
        </p:nvSpPr>
        <p:spPr>
          <a:xfrm>
            <a:off x="0" y="3112293"/>
            <a:ext cx="2409914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zh-CN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11" userDrawn="1">
          <p15:clr>
            <a:srgbClr val="FBAE40"/>
          </p15:clr>
        </p15:guide>
        <p15:guide id="3" orient="horz" pos="3140" userDrawn="1">
          <p15:clr>
            <a:srgbClr val="FBAE40"/>
          </p15:clr>
        </p15:guide>
        <p15:guide id="4" pos="5579" userDrawn="1">
          <p15:clr>
            <a:srgbClr val="FBAE40"/>
          </p15:clr>
        </p15:guide>
        <p15:guide id="5" pos="1678" userDrawn="1">
          <p15:clr>
            <a:srgbClr val="FBAE40"/>
          </p15:clr>
        </p15:guide>
        <p15:guide id="6" orient="horz" pos="123" userDrawn="1">
          <p15:clr>
            <a:srgbClr val="FBAE40"/>
          </p15:clr>
        </p15:guide>
        <p15:guide id="7" orient="horz" pos="2550" userDrawn="1">
          <p15:clr>
            <a:srgbClr val="FBAE40"/>
          </p15:clr>
        </p15:guide>
        <p15:guide id="8" pos="3787" userDrawn="1">
          <p15:clr>
            <a:srgbClr val="FBAE40"/>
          </p15:clr>
        </p15:guide>
        <p15:guide id="9" pos="1429" userDrawn="1">
          <p15:clr>
            <a:srgbClr val="FBAE40"/>
          </p15:clr>
        </p15:guide>
        <p15:guide id="10" pos="1338" userDrawn="1">
          <p15:clr>
            <a:srgbClr val="FBAE40"/>
          </p15:clr>
        </p15:guide>
        <p15:guide id="11" pos="1270" userDrawn="1">
          <p15:clr>
            <a:srgbClr val="FBAE40"/>
          </p15:clr>
        </p15:guide>
        <p15:guide id="12" pos="975" userDrawn="1">
          <p15:clr>
            <a:srgbClr val="FBAE40"/>
          </p15:clr>
        </p15:guide>
        <p15:guide id="13" orient="horz" pos="1960" userDrawn="1">
          <p15:clr>
            <a:srgbClr val="FBAE40"/>
          </p15:clr>
        </p15:guide>
        <p15:guide id="14" orient="horz" pos="198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3" descr="hintergrund.jpg">
            <a:extLst>
              <a:ext uri="{FF2B5EF4-FFF2-40B4-BE49-F238E27FC236}">
                <a16:creationId xmlns:a16="http://schemas.microsoft.com/office/drawing/2014/main" id="{DD4A1621-E5A6-BD4B-9E6E-7F2BC69C6A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4C0522F-DDCF-D84B-A2B1-19C07969112A}"/>
              </a:ext>
            </a:extLst>
          </p:cNvPr>
          <p:cNvSpPr/>
          <p:nvPr userDrawn="1"/>
        </p:nvSpPr>
        <p:spPr>
          <a:xfrm>
            <a:off x="2409914" y="0"/>
            <a:ext cx="673408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Freihandform 7">
            <a:extLst>
              <a:ext uri="{FF2B5EF4-FFF2-40B4-BE49-F238E27FC236}">
                <a16:creationId xmlns:a16="http://schemas.microsoft.com/office/drawing/2014/main" id="{C8436163-D2E3-FB4D-BC01-6963D653C12D}"/>
              </a:ext>
            </a:extLst>
          </p:cNvPr>
          <p:cNvSpPr/>
          <p:nvPr userDrawn="1"/>
        </p:nvSpPr>
        <p:spPr>
          <a:xfrm>
            <a:off x="107504" y="82030"/>
            <a:ext cx="1223963" cy="5073253"/>
          </a:xfrm>
          <a:custGeom>
            <a:avLst/>
            <a:gdLst>
              <a:gd name="connsiteX0" fmla="*/ 0 w 1368152"/>
              <a:gd name="connsiteY0" fmla="*/ 342038 h 4653136"/>
              <a:gd name="connsiteX1" fmla="*/ 342038 w 1368152"/>
              <a:gd name="connsiteY1" fmla="*/ 342038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342038 h 4653136"/>
              <a:gd name="connsiteX0" fmla="*/ 0 w 1368152"/>
              <a:gd name="connsiteY0" fmla="*/ 342038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342038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4311098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2088232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288032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4311098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08112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576064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08112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152128 h 4077072"/>
              <a:gd name="connsiteX7" fmla="*/ 1008112 w 1368152"/>
              <a:gd name="connsiteY7" fmla="*/ 1152128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152128 h 4077072"/>
              <a:gd name="connsiteX7" fmla="*/ 1008112 w 1368152"/>
              <a:gd name="connsiteY7" fmla="*/ 1224136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224136 h 4077072"/>
              <a:gd name="connsiteX7" fmla="*/ 1008112 w 1368152"/>
              <a:gd name="connsiteY7" fmla="*/ 1224136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08112 w 1368152"/>
              <a:gd name="connsiteY8" fmla="*/ 4077072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4623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32191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4623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8152" h="7404259">
                <a:moveTo>
                  <a:pt x="0" y="648072"/>
                </a:moveTo>
                <a:lnTo>
                  <a:pt x="360040" y="648072"/>
                </a:lnTo>
                <a:lnTo>
                  <a:pt x="360040" y="0"/>
                </a:lnTo>
                <a:lnTo>
                  <a:pt x="1008112" y="0"/>
                </a:lnTo>
                <a:lnTo>
                  <a:pt x="1008112" y="648072"/>
                </a:lnTo>
                <a:lnTo>
                  <a:pt x="1368152" y="648072"/>
                </a:lnTo>
                <a:lnTo>
                  <a:pt x="1368152" y="1224136"/>
                </a:lnTo>
                <a:lnTo>
                  <a:pt x="1008112" y="1224136"/>
                </a:lnTo>
                <a:lnTo>
                  <a:pt x="1046234" y="7404259"/>
                </a:lnTo>
                <a:lnTo>
                  <a:pt x="402398" y="7404259"/>
                </a:lnTo>
                <a:lnTo>
                  <a:pt x="360040" y="1224136"/>
                </a:lnTo>
                <a:lnTo>
                  <a:pt x="0" y="1224136"/>
                </a:lnTo>
                <a:lnTo>
                  <a:pt x="0" y="64807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zh-CN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136FEDF-EAF2-FB47-B420-36DCEE899E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795886"/>
            <a:ext cx="3372426" cy="147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34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40">
          <p15:clr>
            <a:srgbClr val="FBAE40"/>
          </p15:clr>
        </p15:guide>
        <p15:guide id="4" pos="5579">
          <p15:clr>
            <a:srgbClr val="FBAE40"/>
          </p15:clr>
        </p15:guide>
        <p15:guide id="5" pos="1678">
          <p15:clr>
            <a:srgbClr val="FBAE40"/>
          </p15:clr>
        </p15:guide>
        <p15:guide id="6" orient="horz" pos="123">
          <p15:clr>
            <a:srgbClr val="FBAE40"/>
          </p15:clr>
        </p15:guide>
        <p15:guide id="7" orient="horz" pos="2527" userDrawn="1">
          <p15:clr>
            <a:srgbClr val="FBAE40"/>
          </p15:clr>
        </p15:guide>
        <p15:guide id="8" pos="3787">
          <p15:clr>
            <a:srgbClr val="FBAE40"/>
          </p15:clr>
        </p15:guide>
        <p15:guide id="9" pos="1429" userDrawn="1">
          <p15:clr>
            <a:srgbClr val="FBAE40"/>
          </p15:clr>
        </p15:guide>
        <p15:guide id="10" pos="1338" userDrawn="1">
          <p15:clr>
            <a:srgbClr val="FBAE40"/>
          </p15:clr>
        </p15:guide>
        <p15:guide id="11" pos="1270">
          <p15:clr>
            <a:srgbClr val="FBAE40"/>
          </p15:clr>
        </p15:guide>
        <p15:guide id="12" pos="975">
          <p15:clr>
            <a:srgbClr val="FBAE40"/>
          </p15:clr>
        </p15:guide>
        <p15:guide id="13" orient="horz" pos="2686" userDrawn="1">
          <p15:clr>
            <a:srgbClr val="FBAE40"/>
          </p15:clr>
        </p15:guide>
        <p15:guide id="14" orient="horz" pos="205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3" descr="hintergrund.jpg">
            <a:extLst>
              <a:ext uri="{FF2B5EF4-FFF2-40B4-BE49-F238E27FC236}">
                <a16:creationId xmlns:a16="http://schemas.microsoft.com/office/drawing/2014/main" id="{DD4A1621-E5A6-BD4B-9E6E-7F2BC69C6A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4C0522F-DDCF-D84B-A2B1-19C07969112A}"/>
              </a:ext>
            </a:extLst>
          </p:cNvPr>
          <p:cNvSpPr/>
          <p:nvPr userDrawn="1"/>
        </p:nvSpPr>
        <p:spPr>
          <a:xfrm>
            <a:off x="2409914" y="0"/>
            <a:ext cx="673408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Freihandform 7">
            <a:extLst>
              <a:ext uri="{FF2B5EF4-FFF2-40B4-BE49-F238E27FC236}">
                <a16:creationId xmlns:a16="http://schemas.microsoft.com/office/drawing/2014/main" id="{C8436163-D2E3-FB4D-BC01-6963D653C12D}"/>
              </a:ext>
            </a:extLst>
          </p:cNvPr>
          <p:cNvSpPr/>
          <p:nvPr userDrawn="1"/>
        </p:nvSpPr>
        <p:spPr>
          <a:xfrm>
            <a:off x="107504" y="82030"/>
            <a:ext cx="1223963" cy="5073253"/>
          </a:xfrm>
          <a:custGeom>
            <a:avLst/>
            <a:gdLst>
              <a:gd name="connsiteX0" fmla="*/ 0 w 1368152"/>
              <a:gd name="connsiteY0" fmla="*/ 342038 h 4653136"/>
              <a:gd name="connsiteX1" fmla="*/ 342038 w 1368152"/>
              <a:gd name="connsiteY1" fmla="*/ 342038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342038 h 4653136"/>
              <a:gd name="connsiteX0" fmla="*/ 0 w 1368152"/>
              <a:gd name="connsiteY0" fmla="*/ 342038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342038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4311098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2088232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288032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4311098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08112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576064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08112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152128 h 4077072"/>
              <a:gd name="connsiteX7" fmla="*/ 1008112 w 1368152"/>
              <a:gd name="connsiteY7" fmla="*/ 1152128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152128 h 4077072"/>
              <a:gd name="connsiteX7" fmla="*/ 1008112 w 1368152"/>
              <a:gd name="connsiteY7" fmla="*/ 1224136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224136 h 4077072"/>
              <a:gd name="connsiteX7" fmla="*/ 1008112 w 1368152"/>
              <a:gd name="connsiteY7" fmla="*/ 1224136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08112 w 1368152"/>
              <a:gd name="connsiteY8" fmla="*/ 4077072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4623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32191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4623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8152" h="7404259">
                <a:moveTo>
                  <a:pt x="0" y="648072"/>
                </a:moveTo>
                <a:lnTo>
                  <a:pt x="360040" y="648072"/>
                </a:lnTo>
                <a:lnTo>
                  <a:pt x="360040" y="0"/>
                </a:lnTo>
                <a:lnTo>
                  <a:pt x="1008112" y="0"/>
                </a:lnTo>
                <a:lnTo>
                  <a:pt x="1008112" y="648072"/>
                </a:lnTo>
                <a:lnTo>
                  <a:pt x="1368152" y="648072"/>
                </a:lnTo>
                <a:lnTo>
                  <a:pt x="1368152" y="1224136"/>
                </a:lnTo>
                <a:lnTo>
                  <a:pt x="1008112" y="1224136"/>
                </a:lnTo>
                <a:lnTo>
                  <a:pt x="1046234" y="7404259"/>
                </a:lnTo>
                <a:lnTo>
                  <a:pt x="402398" y="7404259"/>
                </a:lnTo>
                <a:lnTo>
                  <a:pt x="360040" y="1224136"/>
                </a:lnTo>
                <a:lnTo>
                  <a:pt x="0" y="1224136"/>
                </a:lnTo>
                <a:lnTo>
                  <a:pt x="0" y="64807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zh-CN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026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40">
          <p15:clr>
            <a:srgbClr val="FBAE40"/>
          </p15:clr>
        </p15:guide>
        <p15:guide id="4" pos="5579">
          <p15:clr>
            <a:srgbClr val="FBAE40"/>
          </p15:clr>
        </p15:guide>
        <p15:guide id="5" pos="1678">
          <p15:clr>
            <a:srgbClr val="FBAE40"/>
          </p15:clr>
        </p15:guide>
        <p15:guide id="6" orient="horz" pos="123">
          <p15:clr>
            <a:srgbClr val="FBAE40"/>
          </p15:clr>
        </p15:guide>
        <p15:guide id="7" orient="horz" pos="2527">
          <p15:clr>
            <a:srgbClr val="FBAE40"/>
          </p15:clr>
        </p15:guide>
        <p15:guide id="8" pos="3787">
          <p15:clr>
            <a:srgbClr val="FBAE40"/>
          </p15:clr>
        </p15:guide>
        <p15:guide id="9" pos="1429">
          <p15:clr>
            <a:srgbClr val="FBAE40"/>
          </p15:clr>
        </p15:guide>
        <p15:guide id="10" pos="1338">
          <p15:clr>
            <a:srgbClr val="FBAE40"/>
          </p15:clr>
        </p15:guide>
        <p15:guide id="11" pos="1270">
          <p15:clr>
            <a:srgbClr val="FBAE40"/>
          </p15:clr>
        </p15:guide>
        <p15:guide id="12" pos="975">
          <p15:clr>
            <a:srgbClr val="FBAE40"/>
          </p15:clr>
        </p15:guide>
        <p15:guide id="13" orient="horz" pos="2686">
          <p15:clr>
            <a:srgbClr val="FBAE40"/>
          </p15:clr>
        </p15:guide>
        <p15:guide id="14" orient="horz" pos="205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13" descr="hintergrund.jpg">
            <a:extLst>
              <a:ext uri="{FF2B5EF4-FFF2-40B4-BE49-F238E27FC236}">
                <a16:creationId xmlns:a16="http://schemas.microsoft.com/office/drawing/2014/main" id="{DD4A1621-E5A6-BD4B-9E6E-7F2BC69C6A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4C0522F-DDCF-D84B-A2B1-19C07969112A}"/>
              </a:ext>
            </a:extLst>
          </p:cNvPr>
          <p:cNvSpPr/>
          <p:nvPr userDrawn="1"/>
        </p:nvSpPr>
        <p:spPr>
          <a:xfrm>
            <a:off x="2409914" y="0"/>
            <a:ext cx="6734086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Freihandform 7">
            <a:extLst>
              <a:ext uri="{FF2B5EF4-FFF2-40B4-BE49-F238E27FC236}">
                <a16:creationId xmlns:a16="http://schemas.microsoft.com/office/drawing/2014/main" id="{C8436163-D2E3-FB4D-BC01-6963D653C12D}"/>
              </a:ext>
            </a:extLst>
          </p:cNvPr>
          <p:cNvSpPr/>
          <p:nvPr userDrawn="1"/>
        </p:nvSpPr>
        <p:spPr>
          <a:xfrm>
            <a:off x="107504" y="82030"/>
            <a:ext cx="1223963" cy="5073253"/>
          </a:xfrm>
          <a:custGeom>
            <a:avLst/>
            <a:gdLst>
              <a:gd name="connsiteX0" fmla="*/ 0 w 1368152"/>
              <a:gd name="connsiteY0" fmla="*/ 342038 h 4653136"/>
              <a:gd name="connsiteX1" fmla="*/ 342038 w 1368152"/>
              <a:gd name="connsiteY1" fmla="*/ 342038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342038 h 4653136"/>
              <a:gd name="connsiteX0" fmla="*/ 0 w 1368152"/>
              <a:gd name="connsiteY0" fmla="*/ 342038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342038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4311098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2088232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288032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4311098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08112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576064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08112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152128 h 4077072"/>
              <a:gd name="connsiteX7" fmla="*/ 1008112 w 1368152"/>
              <a:gd name="connsiteY7" fmla="*/ 1152128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152128 h 4077072"/>
              <a:gd name="connsiteX7" fmla="*/ 1008112 w 1368152"/>
              <a:gd name="connsiteY7" fmla="*/ 1224136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224136 h 4077072"/>
              <a:gd name="connsiteX7" fmla="*/ 1008112 w 1368152"/>
              <a:gd name="connsiteY7" fmla="*/ 1224136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08112 w 1368152"/>
              <a:gd name="connsiteY8" fmla="*/ 4077072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4623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32191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4623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8152" h="7404259">
                <a:moveTo>
                  <a:pt x="0" y="648072"/>
                </a:moveTo>
                <a:lnTo>
                  <a:pt x="360040" y="648072"/>
                </a:lnTo>
                <a:lnTo>
                  <a:pt x="360040" y="0"/>
                </a:lnTo>
                <a:lnTo>
                  <a:pt x="1008112" y="0"/>
                </a:lnTo>
                <a:lnTo>
                  <a:pt x="1008112" y="648072"/>
                </a:lnTo>
                <a:lnTo>
                  <a:pt x="1368152" y="648072"/>
                </a:lnTo>
                <a:lnTo>
                  <a:pt x="1368152" y="1224136"/>
                </a:lnTo>
                <a:lnTo>
                  <a:pt x="1008112" y="1224136"/>
                </a:lnTo>
                <a:lnTo>
                  <a:pt x="1046234" y="7404259"/>
                </a:lnTo>
                <a:lnTo>
                  <a:pt x="402398" y="7404259"/>
                </a:lnTo>
                <a:lnTo>
                  <a:pt x="360040" y="1224136"/>
                </a:lnTo>
                <a:lnTo>
                  <a:pt x="0" y="1224136"/>
                </a:lnTo>
                <a:lnTo>
                  <a:pt x="0" y="64807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zh-C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Abgerundetes Rechteck 5">
            <a:extLst>
              <a:ext uri="{FF2B5EF4-FFF2-40B4-BE49-F238E27FC236}">
                <a16:creationId xmlns:a16="http://schemas.microsoft.com/office/drawing/2014/main" id="{AD37FA76-1CD0-01EA-628B-151FB1D27114}"/>
              </a:ext>
            </a:extLst>
          </p:cNvPr>
          <p:cNvSpPr/>
          <p:nvPr userDrawn="1"/>
        </p:nvSpPr>
        <p:spPr>
          <a:xfrm>
            <a:off x="0" y="3112293"/>
            <a:ext cx="2409914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zh-CN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87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11">
          <p15:clr>
            <a:srgbClr val="FBAE40"/>
          </p15:clr>
        </p15:guide>
        <p15:guide id="3" orient="horz" pos="3140">
          <p15:clr>
            <a:srgbClr val="FBAE40"/>
          </p15:clr>
        </p15:guide>
        <p15:guide id="4" pos="5579">
          <p15:clr>
            <a:srgbClr val="FBAE40"/>
          </p15:clr>
        </p15:guide>
        <p15:guide id="5" pos="1678">
          <p15:clr>
            <a:srgbClr val="FBAE40"/>
          </p15:clr>
        </p15:guide>
        <p15:guide id="6" orient="horz" pos="123">
          <p15:clr>
            <a:srgbClr val="FBAE40"/>
          </p15:clr>
        </p15:guide>
        <p15:guide id="7" orient="horz" pos="2550">
          <p15:clr>
            <a:srgbClr val="FBAE40"/>
          </p15:clr>
        </p15:guide>
        <p15:guide id="8" pos="3787">
          <p15:clr>
            <a:srgbClr val="FBAE40"/>
          </p15:clr>
        </p15:guide>
        <p15:guide id="9" pos="1429">
          <p15:clr>
            <a:srgbClr val="FBAE40"/>
          </p15:clr>
        </p15:guide>
        <p15:guide id="10" pos="1338">
          <p15:clr>
            <a:srgbClr val="FBAE40"/>
          </p15:clr>
        </p15:guide>
        <p15:guide id="11" pos="1270">
          <p15:clr>
            <a:srgbClr val="FBAE40"/>
          </p15:clr>
        </p15:guide>
        <p15:guide id="12" pos="975">
          <p15:clr>
            <a:srgbClr val="FBAE40"/>
          </p15:clr>
        </p15:guide>
        <p15:guide id="13" orient="horz" pos="1960">
          <p15:clr>
            <a:srgbClr val="FBAE40"/>
          </p15:clr>
        </p15:guide>
        <p15:guide id="14" orient="horz" pos="198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3" descr="hintergrund.jpg">
            <a:extLst>
              <a:ext uri="{FF2B5EF4-FFF2-40B4-BE49-F238E27FC236}">
                <a16:creationId xmlns:a16="http://schemas.microsoft.com/office/drawing/2014/main" id="{6E0418DF-97C3-6A4F-9510-2CF5B82539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15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ihandform 7"/>
          <p:cNvSpPr/>
          <p:nvPr userDrawn="1"/>
        </p:nvSpPr>
        <p:spPr>
          <a:xfrm>
            <a:off x="107504" y="82030"/>
            <a:ext cx="1223963" cy="5073253"/>
          </a:xfrm>
          <a:custGeom>
            <a:avLst/>
            <a:gdLst>
              <a:gd name="connsiteX0" fmla="*/ 0 w 1368152"/>
              <a:gd name="connsiteY0" fmla="*/ 342038 h 4653136"/>
              <a:gd name="connsiteX1" fmla="*/ 342038 w 1368152"/>
              <a:gd name="connsiteY1" fmla="*/ 342038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342038 h 4653136"/>
              <a:gd name="connsiteX0" fmla="*/ 0 w 1368152"/>
              <a:gd name="connsiteY0" fmla="*/ 342038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342038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42038 w 1368152"/>
              <a:gd name="connsiteY10" fmla="*/ 4311098 h 4653136"/>
              <a:gd name="connsiteX11" fmla="*/ 0 w 1368152"/>
              <a:gd name="connsiteY11" fmla="*/ 4311098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4311098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2088232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2088232 h 4653136"/>
              <a:gd name="connsiteX0" fmla="*/ 0 w 1368152"/>
              <a:gd name="connsiteY0" fmla="*/ 2088232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2088232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2736304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2736304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288032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26114 w 1368152"/>
              <a:gd name="connsiteY4" fmla="*/ 342038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342038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4311098 h 4653136"/>
              <a:gd name="connsiteX7" fmla="*/ 1026114 w 1368152"/>
              <a:gd name="connsiteY7" fmla="*/ 4311098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4311098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42038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26114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42038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26114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0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08112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1224136 h 4653136"/>
              <a:gd name="connsiteX1" fmla="*/ 360040 w 1368152"/>
              <a:gd name="connsiteY1" fmla="*/ 1224136 h 4653136"/>
              <a:gd name="connsiteX2" fmla="*/ 360040 w 1368152"/>
              <a:gd name="connsiteY2" fmla="*/ 576064 h 4653136"/>
              <a:gd name="connsiteX3" fmla="*/ 1008112 w 1368152"/>
              <a:gd name="connsiteY3" fmla="*/ 0 h 4653136"/>
              <a:gd name="connsiteX4" fmla="*/ 1008112 w 1368152"/>
              <a:gd name="connsiteY4" fmla="*/ 1224136 h 4653136"/>
              <a:gd name="connsiteX5" fmla="*/ 1368152 w 1368152"/>
              <a:gd name="connsiteY5" fmla="*/ 1224136 h 4653136"/>
              <a:gd name="connsiteX6" fmla="*/ 1368152 w 1368152"/>
              <a:gd name="connsiteY6" fmla="*/ 1728192 h 4653136"/>
              <a:gd name="connsiteX7" fmla="*/ 1008112 w 1368152"/>
              <a:gd name="connsiteY7" fmla="*/ 1728192 h 4653136"/>
              <a:gd name="connsiteX8" fmla="*/ 1008112 w 1368152"/>
              <a:gd name="connsiteY8" fmla="*/ 4653136 h 4653136"/>
              <a:gd name="connsiteX9" fmla="*/ 360040 w 1368152"/>
              <a:gd name="connsiteY9" fmla="*/ 4653136 h 4653136"/>
              <a:gd name="connsiteX10" fmla="*/ 360040 w 1368152"/>
              <a:gd name="connsiteY10" fmla="*/ 1800200 h 4653136"/>
              <a:gd name="connsiteX11" fmla="*/ 0 w 1368152"/>
              <a:gd name="connsiteY11" fmla="*/ 1800200 h 4653136"/>
              <a:gd name="connsiteX12" fmla="*/ 0 w 1368152"/>
              <a:gd name="connsiteY12" fmla="*/ 1224136 h 4653136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152128 h 4077072"/>
              <a:gd name="connsiteX7" fmla="*/ 1008112 w 1368152"/>
              <a:gd name="connsiteY7" fmla="*/ 1152128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152128 h 4077072"/>
              <a:gd name="connsiteX7" fmla="*/ 1008112 w 1368152"/>
              <a:gd name="connsiteY7" fmla="*/ 1224136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4077072"/>
              <a:gd name="connsiteX1" fmla="*/ 360040 w 1368152"/>
              <a:gd name="connsiteY1" fmla="*/ 648072 h 4077072"/>
              <a:gd name="connsiteX2" fmla="*/ 360040 w 1368152"/>
              <a:gd name="connsiteY2" fmla="*/ 0 h 4077072"/>
              <a:gd name="connsiteX3" fmla="*/ 1008112 w 1368152"/>
              <a:gd name="connsiteY3" fmla="*/ 0 h 4077072"/>
              <a:gd name="connsiteX4" fmla="*/ 1008112 w 1368152"/>
              <a:gd name="connsiteY4" fmla="*/ 648072 h 4077072"/>
              <a:gd name="connsiteX5" fmla="*/ 1368152 w 1368152"/>
              <a:gd name="connsiteY5" fmla="*/ 648072 h 4077072"/>
              <a:gd name="connsiteX6" fmla="*/ 1368152 w 1368152"/>
              <a:gd name="connsiteY6" fmla="*/ 1224136 h 4077072"/>
              <a:gd name="connsiteX7" fmla="*/ 1008112 w 1368152"/>
              <a:gd name="connsiteY7" fmla="*/ 1224136 h 4077072"/>
              <a:gd name="connsiteX8" fmla="*/ 1008112 w 1368152"/>
              <a:gd name="connsiteY8" fmla="*/ 4077072 h 4077072"/>
              <a:gd name="connsiteX9" fmla="*/ 360040 w 1368152"/>
              <a:gd name="connsiteY9" fmla="*/ 4077072 h 4077072"/>
              <a:gd name="connsiteX10" fmla="*/ 360040 w 1368152"/>
              <a:gd name="connsiteY10" fmla="*/ 1224136 h 4077072"/>
              <a:gd name="connsiteX11" fmla="*/ 0 w 1368152"/>
              <a:gd name="connsiteY11" fmla="*/ 1224136 h 4077072"/>
              <a:gd name="connsiteX12" fmla="*/ 0 w 1368152"/>
              <a:gd name="connsiteY12" fmla="*/ 648072 h 4077072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08112 w 1368152"/>
              <a:gd name="connsiteY8" fmla="*/ 4077072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4623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32191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96575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  <a:gd name="connsiteX0" fmla="*/ 0 w 1368152"/>
              <a:gd name="connsiteY0" fmla="*/ 648072 h 7404259"/>
              <a:gd name="connsiteX1" fmla="*/ 360040 w 1368152"/>
              <a:gd name="connsiteY1" fmla="*/ 648072 h 7404259"/>
              <a:gd name="connsiteX2" fmla="*/ 360040 w 1368152"/>
              <a:gd name="connsiteY2" fmla="*/ 0 h 7404259"/>
              <a:gd name="connsiteX3" fmla="*/ 1008112 w 1368152"/>
              <a:gd name="connsiteY3" fmla="*/ 0 h 7404259"/>
              <a:gd name="connsiteX4" fmla="*/ 1008112 w 1368152"/>
              <a:gd name="connsiteY4" fmla="*/ 648072 h 7404259"/>
              <a:gd name="connsiteX5" fmla="*/ 1368152 w 1368152"/>
              <a:gd name="connsiteY5" fmla="*/ 648072 h 7404259"/>
              <a:gd name="connsiteX6" fmla="*/ 1368152 w 1368152"/>
              <a:gd name="connsiteY6" fmla="*/ 1224136 h 7404259"/>
              <a:gd name="connsiteX7" fmla="*/ 1008112 w 1368152"/>
              <a:gd name="connsiteY7" fmla="*/ 1224136 h 7404259"/>
              <a:gd name="connsiteX8" fmla="*/ 1046234 w 1368152"/>
              <a:gd name="connsiteY8" fmla="*/ 7404259 h 7404259"/>
              <a:gd name="connsiteX9" fmla="*/ 402398 w 1368152"/>
              <a:gd name="connsiteY9" fmla="*/ 7404259 h 7404259"/>
              <a:gd name="connsiteX10" fmla="*/ 360040 w 1368152"/>
              <a:gd name="connsiteY10" fmla="*/ 1224136 h 7404259"/>
              <a:gd name="connsiteX11" fmla="*/ 0 w 1368152"/>
              <a:gd name="connsiteY11" fmla="*/ 1224136 h 7404259"/>
              <a:gd name="connsiteX12" fmla="*/ 0 w 1368152"/>
              <a:gd name="connsiteY12" fmla="*/ 648072 h 740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68152" h="7404259">
                <a:moveTo>
                  <a:pt x="0" y="648072"/>
                </a:moveTo>
                <a:lnTo>
                  <a:pt x="360040" y="648072"/>
                </a:lnTo>
                <a:lnTo>
                  <a:pt x="360040" y="0"/>
                </a:lnTo>
                <a:lnTo>
                  <a:pt x="1008112" y="0"/>
                </a:lnTo>
                <a:lnTo>
                  <a:pt x="1008112" y="648072"/>
                </a:lnTo>
                <a:lnTo>
                  <a:pt x="1368152" y="648072"/>
                </a:lnTo>
                <a:lnTo>
                  <a:pt x="1368152" y="1224136"/>
                </a:lnTo>
                <a:lnTo>
                  <a:pt x="1008112" y="1224136"/>
                </a:lnTo>
                <a:lnTo>
                  <a:pt x="1046234" y="7404259"/>
                </a:lnTo>
                <a:lnTo>
                  <a:pt x="402398" y="7404259"/>
                </a:lnTo>
                <a:lnTo>
                  <a:pt x="360040" y="1224136"/>
                </a:lnTo>
                <a:lnTo>
                  <a:pt x="0" y="1224136"/>
                </a:lnTo>
                <a:lnTo>
                  <a:pt x="0" y="648072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zh-CN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448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136FEDF-EAF2-FB47-B420-36DCEE899E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795886"/>
            <a:ext cx="3372426" cy="147907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02AE44D-2EF9-4949-9667-B59D0CF892F0}"/>
              </a:ext>
            </a:extLst>
          </p:cNvPr>
          <p:cNvSpPr/>
          <p:nvPr userDrawn="1"/>
        </p:nvSpPr>
        <p:spPr>
          <a:xfrm>
            <a:off x="2411760" y="0"/>
            <a:ext cx="67322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8393C9-675D-9D4F-BD90-090500609585}"/>
              </a:ext>
            </a:extLst>
          </p:cNvPr>
          <p:cNvSpPr/>
          <p:nvPr userDrawn="1"/>
        </p:nvSpPr>
        <p:spPr>
          <a:xfrm>
            <a:off x="0" y="3114674"/>
            <a:ext cx="24257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err="1"/>
              <a:t>ç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666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D2464-CB07-485C-9E33-C8D2E3EE9C1A}" type="datetimeFigureOut">
              <a:rPr lang="de-DE" altLang="zh-CN"/>
              <a:pPr>
                <a:defRPr/>
              </a:pPr>
              <a:t>05.05.2023</a:t>
            </a:fld>
            <a:endParaRPr lang="de-DE" altLang="zh-CN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E04A7-68EF-40A4-9E48-EA74DE3E7F1B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B3ECD-4F59-485B-83F0-1C7DAAE4C571}" type="datetimeFigureOut">
              <a:rPr lang="de-DE" altLang="zh-CN"/>
              <a:pPr>
                <a:defRPr/>
              </a:pPr>
              <a:t>05.05.2023</a:t>
            </a:fld>
            <a:endParaRPr lang="de-DE" altLang="zh-CN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D01BF-AAA2-4C63-A9E0-F0278731D55F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Textmasterformate durch Klicken bearbeiten</a:t>
            </a:r>
          </a:p>
          <a:p>
            <a:pPr lvl="1"/>
            <a:r>
              <a:rPr lang="de-DE" altLang="zh-CN"/>
              <a:t>Zweite Ebene</a:t>
            </a:r>
          </a:p>
          <a:p>
            <a:pPr lvl="2"/>
            <a:r>
              <a:rPr lang="de-DE" altLang="zh-CN"/>
              <a:t>Dritte Ebene</a:t>
            </a:r>
          </a:p>
          <a:p>
            <a:pPr lvl="3"/>
            <a:r>
              <a:rPr lang="de-DE" altLang="zh-CN"/>
              <a:t>Vierte Ebene</a:t>
            </a:r>
          </a:p>
          <a:p>
            <a:pPr lvl="4"/>
            <a:r>
              <a:rPr lang="de-DE" altLang="zh-CN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B7F5F1-2F6E-4C04-BB90-1DC1A0AE1534}" type="datetimeFigureOut">
              <a:rPr lang="de-DE" altLang="zh-CN"/>
              <a:pPr>
                <a:defRPr/>
              </a:pPr>
              <a:t>05.05.2023</a:t>
            </a:fld>
            <a:endParaRPr lang="de-DE" altLang="zh-CN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de-DE" altLang="zh-CN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7686DFA-F8B5-40C6-AB6D-94551ED065DF}" type="slidenum">
              <a:rPr lang="de-DE" altLang="zh-CN"/>
              <a:pPr>
                <a:defRPr/>
              </a:pPr>
              <a:t>‹Nr.›</a:t>
            </a:fld>
            <a:endParaRPr lang="de-DE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41" r:id="rId2"/>
    <p:sldLayoutId id="2147483855" r:id="rId3"/>
    <p:sldLayoutId id="2147483857" r:id="rId4"/>
    <p:sldLayoutId id="2147483856" r:id="rId5"/>
    <p:sldLayoutId id="2147483852" r:id="rId6"/>
    <p:sldLayoutId id="2147483853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3527B25-63FE-6ED1-2F82-1FBB554F37B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9483" y="1858434"/>
            <a:ext cx="7200900" cy="2882900"/>
          </a:xfrm>
          <a:prstGeom prst="rect">
            <a:avLst/>
          </a:prstGeom>
          <a:effectLst>
            <a:softEdge rad="999507"/>
          </a:effectLst>
        </p:spPr>
      </p:pic>
      <p:sp>
        <p:nvSpPr>
          <p:cNvPr id="3077" name="Titel 1"/>
          <p:cNvSpPr>
            <a:spLocks noGrp="1"/>
          </p:cNvSpPr>
          <p:nvPr>
            <p:ph type="ctrTitle" idx="4294967295"/>
          </p:nvPr>
        </p:nvSpPr>
        <p:spPr>
          <a:xfrm>
            <a:off x="1637638" y="365570"/>
            <a:ext cx="7322848" cy="2430066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親愛的弟兄姊妹和朋友們</a:t>
            </a:r>
            <a:r>
              <a:rPr lang="de-DE" altLang="zh-TW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, </a:t>
            </a:r>
            <a:r>
              <a:rPr lang="zh-CN" altLang="en-US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歡迎你</a:t>
            </a:r>
            <a:r>
              <a:rPr lang="zh-CN" altLang="de-DE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們參加我們</a:t>
            </a:r>
            <a:r>
              <a:rPr lang="zh-CN" altLang="en-US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教會的主日崇拜</a:t>
            </a:r>
            <a:r>
              <a:rPr lang="de-DE" altLang="zh-TW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!</a:t>
            </a:r>
            <a:r>
              <a:rPr lang="zh-TW" altLang="de-DE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請安靜預備自己的心</a:t>
            </a:r>
            <a:r>
              <a:rPr lang="de-DE" altLang="zh-TW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,</a:t>
            </a:r>
            <a:r>
              <a:rPr lang="zh-TW" altLang="de-DE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 </a:t>
            </a:r>
            <a:r>
              <a:rPr lang="zh-CN" altLang="de-DE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不要隨意走動</a:t>
            </a:r>
            <a:r>
              <a:rPr lang="de-DE" altLang="zh-TW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,</a:t>
            </a:r>
            <a:r>
              <a:rPr lang="zh-TW" altLang="de-DE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 將手機靜音</a:t>
            </a:r>
            <a:r>
              <a:rPr lang="de-DE" altLang="zh-TW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,</a:t>
            </a:r>
            <a:r>
              <a:rPr lang="zh-TW" altLang="de-DE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 </a:t>
            </a:r>
            <a:r>
              <a:rPr lang="zh-CN" altLang="en-US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并請</a:t>
            </a:r>
            <a:r>
              <a:rPr lang="zh-CN" altLang="de-DE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線上的弟兄姊妹</a:t>
            </a:r>
            <a:r>
              <a:rPr lang="zh-CN" altLang="en-US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關掉各自的麥克風和視頻</a:t>
            </a:r>
            <a:r>
              <a:rPr lang="de-DE" altLang="zh-CN" sz="28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.</a:t>
            </a:r>
            <a:endParaRPr lang="de-DE" altLang="de-DE" sz="2800" dirty="0">
              <a:solidFill>
                <a:schemeClr val="bg1"/>
              </a:solidFill>
              <a:latin typeface="金梅新毛行國際碼" panose="02010509060101010101" pitchFamily="49" charset="-120"/>
              <a:ea typeface="金梅新毛行國際碼" panose="02010509060101010101" pitchFamily="49" charset="-12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F4C0492-6BEB-6F8D-29E3-C78F5F105956}"/>
              </a:ext>
            </a:extLst>
          </p:cNvPr>
          <p:cNvSpPr txBox="1"/>
          <p:nvPr/>
        </p:nvSpPr>
        <p:spPr>
          <a:xfrm>
            <a:off x="1629597" y="2830801"/>
            <a:ext cx="7371238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>
                <a:solidFill>
                  <a:schemeClr val="bg1"/>
                </a:solidFill>
                <a:cs typeface="Calibri" panose="020F0502020204030204" pitchFamily="34" charset="0"/>
              </a:rPr>
              <a:t>Liebe Brüder, Schwestern und Freunde, herzlich</a:t>
            </a:r>
            <a:r>
              <a:rPr lang="zh-CN" altLang="de-DE" b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de-DE" b="1" dirty="0">
                <a:solidFill>
                  <a:schemeClr val="bg1"/>
                </a:solidFill>
                <a:cs typeface="Calibri" panose="020F0502020204030204" pitchFamily="34" charset="0"/>
              </a:rPr>
              <a:t>willkommen zum Gottesdienst unserer Gemeinde, wir bereiten unsere Herzen vor</a:t>
            </a:r>
            <a:r>
              <a:rPr lang="de-DE" altLang="zh-CN" b="1" dirty="0">
                <a:solidFill>
                  <a:schemeClr val="bg1"/>
                </a:solidFill>
                <a:cs typeface="Calibri" panose="020F0502020204030204" pitchFamily="34" charset="0"/>
              </a:rPr>
              <a:t>.</a:t>
            </a:r>
            <a:endParaRPr lang="de-DE" b="1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b="1" dirty="0">
                <a:solidFill>
                  <a:schemeClr val="bg1"/>
                </a:solidFill>
                <a:cs typeface="Calibri" panose="020F0502020204030204" pitchFamily="34" charset="0"/>
              </a:rPr>
              <a:t>Alle online Besucher sollten bitte Mikrofon und Kamera ausschalten.</a:t>
            </a:r>
          </a:p>
        </p:txBody>
      </p:sp>
    </p:spTree>
    <p:extLst>
      <p:ext uri="{BB962C8B-B14F-4D97-AF65-F5344CB8AC3E}">
        <p14:creationId xmlns:p14="http://schemas.microsoft.com/office/powerpoint/2010/main" val="662308784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2" objId="3"/>
        <p14:pauseEvt time="2204" objId="3"/>
        <p14:resumeEvt time="435664" objId="3"/>
        <p14:stopEvt time="613022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 txBox="1">
            <a:spLocks/>
          </p:cNvSpPr>
          <p:nvPr/>
        </p:nvSpPr>
        <p:spPr bwMode="auto">
          <a:xfrm>
            <a:off x="3072058" y="187383"/>
            <a:ext cx="3429000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CN" altLang="de-DE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主你是我力量</a:t>
            </a:r>
            <a:endParaRPr lang="de-DE" altLang="zh-CN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1396061" y="1160450"/>
            <a:ext cx="1350169" cy="151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de-DE" sz="405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  <a:cs typeface="+mj-cs"/>
              </a:rPr>
              <a:t>回</a:t>
            </a:r>
          </a:p>
          <a:p>
            <a:pPr>
              <a:lnSpc>
                <a:spcPct val="150000"/>
              </a:lnSpc>
              <a:defRPr/>
            </a:pPr>
            <a:r>
              <a:rPr lang="zh-CN" altLang="de-DE" sz="405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  <a:cs typeface="+mj-cs"/>
              </a:rPr>
              <a:t>應</a:t>
            </a:r>
            <a:endParaRPr lang="zh-CN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  <a:cs typeface="+mj-cs"/>
            </a:endParaRPr>
          </a:p>
        </p:txBody>
      </p:sp>
      <p:sp>
        <p:nvSpPr>
          <p:cNvPr id="8" name="Abgerundetes Rechteck 5">
            <a:extLst>
              <a:ext uri="{FF2B5EF4-FFF2-40B4-BE49-F238E27FC236}">
                <a16:creationId xmlns:a16="http://schemas.microsoft.com/office/drawing/2014/main" id="{C80A171D-66CA-3445-A40E-FAFE14CC387E}"/>
              </a:ext>
            </a:extLst>
          </p:cNvPr>
          <p:cNvSpPr/>
          <p:nvPr/>
        </p:nvSpPr>
        <p:spPr>
          <a:xfrm>
            <a:off x="0" y="3112293"/>
            <a:ext cx="2409914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zh-CN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CFF3B40-BC97-554F-8228-3C810FE47BC2}"/>
              </a:ext>
            </a:extLst>
          </p:cNvPr>
          <p:cNvGrpSpPr/>
          <p:nvPr/>
        </p:nvGrpSpPr>
        <p:grpSpPr>
          <a:xfrm>
            <a:off x="0" y="3158012"/>
            <a:ext cx="2409914" cy="1985488"/>
            <a:chOff x="0" y="3158012"/>
            <a:chExt cx="2409914" cy="198548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A7CB4D0-5FF3-AD4F-9207-2A9E623CB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26984" t="7926" r="6149" b="23957"/>
            <a:stretch/>
          </p:blipFill>
          <p:spPr>
            <a:xfrm flipH="1">
              <a:off x="0" y="3158012"/>
              <a:ext cx="2409914" cy="1985488"/>
            </a:xfrm>
            <a:prstGeom prst="rect">
              <a:avLst/>
            </a:prstGeom>
          </p:spPr>
        </p:pic>
        <p:sp>
          <p:nvSpPr>
            <p:cNvPr id="10" name="Freihandform 7">
              <a:extLst>
                <a:ext uri="{FF2B5EF4-FFF2-40B4-BE49-F238E27FC236}">
                  <a16:creationId xmlns:a16="http://schemas.microsoft.com/office/drawing/2014/main" id="{38ADBD5E-0AEF-9A48-BF9C-49C1EBD98E5C}"/>
                </a:ext>
              </a:extLst>
            </p:cNvPr>
            <p:cNvSpPr/>
            <p:nvPr/>
          </p:nvSpPr>
          <p:spPr>
            <a:xfrm>
              <a:off x="1612900" y="3242027"/>
              <a:ext cx="438150" cy="1596673"/>
            </a:xfrm>
            <a:custGeom>
              <a:avLst/>
              <a:gdLst>
                <a:gd name="connsiteX0" fmla="*/ 0 w 1368152"/>
                <a:gd name="connsiteY0" fmla="*/ 342038 h 4653136"/>
                <a:gd name="connsiteX1" fmla="*/ 342038 w 1368152"/>
                <a:gd name="connsiteY1" fmla="*/ 342038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342038 h 4653136"/>
                <a:gd name="connsiteX0" fmla="*/ 0 w 1368152"/>
                <a:gd name="connsiteY0" fmla="*/ 342038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342038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4311098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2088232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288032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4311098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08112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576064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08112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152128 h 4077072"/>
                <a:gd name="connsiteX7" fmla="*/ 1008112 w 1368152"/>
                <a:gd name="connsiteY7" fmla="*/ 1152128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152128 h 4077072"/>
                <a:gd name="connsiteX7" fmla="*/ 1008112 w 1368152"/>
                <a:gd name="connsiteY7" fmla="*/ 1224136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224136 h 4077072"/>
                <a:gd name="connsiteX7" fmla="*/ 1008112 w 1368152"/>
                <a:gd name="connsiteY7" fmla="*/ 1224136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08112 w 1368152"/>
                <a:gd name="connsiteY8" fmla="*/ 4077072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4623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32191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4623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8152" h="7404259">
                  <a:moveTo>
                    <a:pt x="0" y="648072"/>
                  </a:moveTo>
                  <a:lnTo>
                    <a:pt x="360040" y="648072"/>
                  </a:lnTo>
                  <a:lnTo>
                    <a:pt x="360040" y="0"/>
                  </a:lnTo>
                  <a:lnTo>
                    <a:pt x="1008112" y="0"/>
                  </a:lnTo>
                  <a:lnTo>
                    <a:pt x="1008112" y="648072"/>
                  </a:lnTo>
                  <a:lnTo>
                    <a:pt x="1368152" y="648072"/>
                  </a:lnTo>
                  <a:lnTo>
                    <a:pt x="1368152" y="1224136"/>
                  </a:lnTo>
                  <a:lnTo>
                    <a:pt x="1008112" y="1224136"/>
                  </a:lnTo>
                  <a:lnTo>
                    <a:pt x="1046234" y="7404259"/>
                  </a:lnTo>
                  <a:lnTo>
                    <a:pt x="402398" y="7404259"/>
                  </a:lnTo>
                  <a:lnTo>
                    <a:pt x="360040" y="1224136"/>
                  </a:lnTo>
                  <a:lnTo>
                    <a:pt x="0" y="1224136"/>
                  </a:lnTo>
                  <a:lnTo>
                    <a:pt x="0" y="648072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altLang="zh-CN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93B37CD9-A8EC-94FB-D626-FA7ADBDEDB6A}"/>
              </a:ext>
            </a:extLst>
          </p:cNvPr>
          <p:cNvSpPr txBox="1"/>
          <p:nvPr/>
        </p:nvSpPr>
        <p:spPr>
          <a:xfrm rot="16200000">
            <a:off x="975210" y="1363558"/>
            <a:ext cx="2443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Lobpreis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271E8E9-6482-DF7F-731D-A6613086DD06}"/>
              </a:ext>
            </a:extLst>
          </p:cNvPr>
          <p:cNvSpPr txBox="1"/>
          <p:nvPr/>
        </p:nvSpPr>
        <p:spPr>
          <a:xfrm>
            <a:off x="3048881" y="469321"/>
            <a:ext cx="5826832" cy="321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de-DE" sz="4000" b="1" dirty="0">
                <a:solidFill>
                  <a:srgbClr val="20212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我的诗歌 我的拯救 </a:t>
            </a:r>
          </a:p>
          <a:p>
            <a:pPr>
              <a:lnSpc>
                <a:spcPct val="130000"/>
              </a:lnSpc>
            </a:pPr>
            <a:r>
              <a:rPr lang="zh-CN" altLang="de-DE" sz="4000" b="1" dirty="0">
                <a:solidFill>
                  <a:srgbClr val="20212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祢是我患难中随时的帮助 </a:t>
            </a:r>
          </a:p>
          <a:p>
            <a:pPr>
              <a:lnSpc>
                <a:spcPct val="130000"/>
              </a:lnSpc>
            </a:pPr>
            <a:r>
              <a:rPr lang="zh-CN" altLang="de-DE" sz="4000" b="1" dirty="0">
                <a:solidFill>
                  <a:srgbClr val="20212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众山怎样围绕耶路撒冷 </a:t>
            </a:r>
          </a:p>
          <a:p>
            <a:pPr>
              <a:lnSpc>
                <a:spcPct val="130000"/>
              </a:lnSpc>
            </a:pPr>
            <a:r>
              <a:rPr lang="zh-CN" altLang="de-DE" sz="4000" b="1" dirty="0">
                <a:solidFill>
                  <a:srgbClr val="202124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祢必围绕我到永远</a:t>
            </a:r>
            <a:endParaRPr lang="de-DE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9560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F55ECFF-28C6-7A42-A6D6-8F6519BC8D78}"/>
              </a:ext>
            </a:extLst>
          </p:cNvPr>
          <p:cNvSpPr/>
          <p:nvPr/>
        </p:nvSpPr>
        <p:spPr>
          <a:xfrm>
            <a:off x="2682875" y="268288"/>
            <a:ext cx="6173788" cy="2642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de-DE" sz="26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又拿起饼来，祝谢了，就擘开，递给他们，说：“这是我的身体，为你们舍的，你们也应当如此行，为的是记念我。” </a:t>
            </a:r>
          </a:p>
          <a:p>
            <a:pPr>
              <a:lnSpc>
                <a:spcPct val="130000"/>
              </a:lnSpc>
            </a:pPr>
            <a:r>
              <a:rPr lang="zh-CN" altLang="de-DE" sz="26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饭后也照样拿起杯来，说：“这杯是用我血所立的新约，是为你们流出来的。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1389333" y="1157664"/>
            <a:ext cx="1350169" cy="151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  <a:cs typeface="+mj-cs"/>
              </a:rPr>
              <a:t>聖</a:t>
            </a:r>
            <a:endParaRPr lang="de-DE" altLang="zh-CN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  <a:cs typeface="+mj-cs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  <a:cs typeface="+mj-cs"/>
              </a:rPr>
              <a:t>餐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  <a:cs typeface="+mj-cs"/>
            </a:endParaRPr>
          </a:p>
        </p:txBody>
      </p:sp>
      <p:sp>
        <p:nvSpPr>
          <p:cNvPr id="8" name="Abgerundetes Rechteck 5">
            <a:extLst>
              <a:ext uri="{FF2B5EF4-FFF2-40B4-BE49-F238E27FC236}">
                <a16:creationId xmlns:a16="http://schemas.microsoft.com/office/drawing/2014/main" id="{C80A171D-66CA-3445-A40E-FAFE14CC387E}"/>
              </a:ext>
            </a:extLst>
          </p:cNvPr>
          <p:cNvSpPr/>
          <p:nvPr/>
        </p:nvSpPr>
        <p:spPr>
          <a:xfrm>
            <a:off x="0" y="3112293"/>
            <a:ext cx="2409914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zh-CN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CFF3B40-BC97-554F-8228-3C810FE47BC2}"/>
              </a:ext>
            </a:extLst>
          </p:cNvPr>
          <p:cNvGrpSpPr/>
          <p:nvPr/>
        </p:nvGrpSpPr>
        <p:grpSpPr>
          <a:xfrm>
            <a:off x="0" y="3158012"/>
            <a:ext cx="2409914" cy="1985488"/>
            <a:chOff x="0" y="3158012"/>
            <a:chExt cx="2409914" cy="198548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A7CB4D0-5FF3-AD4F-9207-2A9E623CB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26984" t="7926" r="6149" b="23957"/>
            <a:stretch/>
          </p:blipFill>
          <p:spPr>
            <a:xfrm flipH="1">
              <a:off x="0" y="3158012"/>
              <a:ext cx="2409914" cy="1985488"/>
            </a:xfrm>
            <a:prstGeom prst="rect">
              <a:avLst/>
            </a:prstGeom>
          </p:spPr>
        </p:pic>
        <p:sp>
          <p:nvSpPr>
            <p:cNvPr id="10" name="Freihandform 7">
              <a:extLst>
                <a:ext uri="{FF2B5EF4-FFF2-40B4-BE49-F238E27FC236}">
                  <a16:creationId xmlns:a16="http://schemas.microsoft.com/office/drawing/2014/main" id="{38ADBD5E-0AEF-9A48-BF9C-49C1EBD98E5C}"/>
                </a:ext>
              </a:extLst>
            </p:cNvPr>
            <p:cNvSpPr/>
            <p:nvPr/>
          </p:nvSpPr>
          <p:spPr>
            <a:xfrm>
              <a:off x="1612900" y="3242027"/>
              <a:ext cx="438150" cy="1596673"/>
            </a:xfrm>
            <a:custGeom>
              <a:avLst/>
              <a:gdLst>
                <a:gd name="connsiteX0" fmla="*/ 0 w 1368152"/>
                <a:gd name="connsiteY0" fmla="*/ 342038 h 4653136"/>
                <a:gd name="connsiteX1" fmla="*/ 342038 w 1368152"/>
                <a:gd name="connsiteY1" fmla="*/ 342038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342038 h 4653136"/>
                <a:gd name="connsiteX0" fmla="*/ 0 w 1368152"/>
                <a:gd name="connsiteY0" fmla="*/ 342038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342038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4311098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2088232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288032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4311098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08112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576064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08112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152128 h 4077072"/>
                <a:gd name="connsiteX7" fmla="*/ 1008112 w 1368152"/>
                <a:gd name="connsiteY7" fmla="*/ 1152128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152128 h 4077072"/>
                <a:gd name="connsiteX7" fmla="*/ 1008112 w 1368152"/>
                <a:gd name="connsiteY7" fmla="*/ 1224136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224136 h 4077072"/>
                <a:gd name="connsiteX7" fmla="*/ 1008112 w 1368152"/>
                <a:gd name="connsiteY7" fmla="*/ 1224136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08112 w 1368152"/>
                <a:gd name="connsiteY8" fmla="*/ 4077072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4623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32191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4623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8152" h="7404259">
                  <a:moveTo>
                    <a:pt x="0" y="648072"/>
                  </a:moveTo>
                  <a:lnTo>
                    <a:pt x="360040" y="648072"/>
                  </a:lnTo>
                  <a:lnTo>
                    <a:pt x="360040" y="0"/>
                  </a:lnTo>
                  <a:lnTo>
                    <a:pt x="1008112" y="0"/>
                  </a:lnTo>
                  <a:lnTo>
                    <a:pt x="1008112" y="648072"/>
                  </a:lnTo>
                  <a:lnTo>
                    <a:pt x="1368152" y="648072"/>
                  </a:lnTo>
                  <a:lnTo>
                    <a:pt x="1368152" y="1224136"/>
                  </a:lnTo>
                  <a:lnTo>
                    <a:pt x="1008112" y="1224136"/>
                  </a:lnTo>
                  <a:lnTo>
                    <a:pt x="1046234" y="7404259"/>
                  </a:lnTo>
                  <a:lnTo>
                    <a:pt x="402398" y="7404259"/>
                  </a:lnTo>
                  <a:lnTo>
                    <a:pt x="360040" y="1224136"/>
                  </a:lnTo>
                  <a:lnTo>
                    <a:pt x="0" y="1224136"/>
                  </a:lnTo>
                  <a:lnTo>
                    <a:pt x="0" y="648072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altLang="zh-CN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FB1D0E29-0D74-4647-A7CC-1A36E5C038F5}"/>
              </a:ext>
            </a:extLst>
          </p:cNvPr>
          <p:cNvSpPr/>
          <p:nvPr/>
        </p:nvSpPr>
        <p:spPr>
          <a:xfrm>
            <a:off x="6458983" y="3236249"/>
            <a:ext cx="2367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de-DE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路加福音</a:t>
            </a:r>
            <a:r>
              <a:rPr lang="de-DE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22</a:t>
            </a:r>
            <a:r>
              <a:rPr lang="zh-CN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章</a:t>
            </a:r>
            <a:r>
              <a:rPr lang="de-DE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19-20</a:t>
            </a:r>
            <a:endParaRPr lang="zh-CN" altLang="en-US" sz="28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028" name="Picture 4" descr="北京海淀堂香柏树之家14人接受洗礼与圣餐礼（图集） - 基督时报—基督教资讯平台">
            <a:extLst>
              <a:ext uri="{FF2B5EF4-FFF2-40B4-BE49-F238E27FC236}">
                <a16:creationId xmlns:a16="http://schemas.microsoft.com/office/drawing/2014/main" id="{86C21F16-4CCF-FC4C-B1BE-815E570A9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8012"/>
            <a:ext cx="2409914" cy="198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D2D456F-3CF0-F3B1-1D4E-57DEE9B9B761}"/>
              </a:ext>
            </a:extLst>
          </p:cNvPr>
          <p:cNvSpPr txBox="1"/>
          <p:nvPr/>
        </p:nvSpPr>
        <p:spPr>
          <a:xfrm rot="16200000">
            <a:off x="1410325" y="1789081"/>
            <a:ext cx="1582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Abendmahl</a:t>
            </a:r>
          </a:p>
        </p:txBody>
      </p:sp>
    </p:spTree>
    <p:extLst>
      <p:ext uri="{BB962C8B-B14F-4D97-AF65-F5344CB8AC3E}">
        <p14:creationId xmlns:p14="http://schemas.microsoft.com/office/powerpoint/2010/main" val="41955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drinnen, Kasten enthält.&#10;&#10;Automatisch generierte Beschreibung">
            <a:extLst>
              <a:ext uri="{FF2B5EF4-FFF2-40B4-BE49-F238E27FC236}">
                <a16:creationId xmlns:a16="http://schemas.microsoft.com/office/drawing/2014/main" id="{EA18C52D-6FCC-3E3D-70EB-E57E89047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1766"/>
            <a:ext cx="2397215" cy="197173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CB1AA61-149C-FE1F-51BF-ACCC26F1FE0A}"/>
              </a:ext>
            </a:extLst>
          </p:cNvPr>
          <p:cNvSpPr txBox="1"/>
          <p:nvPr/>
        </p:nvSpPr>
        <p:spPr>
          <a:xfrm rot="16200000">
            <a:off x="1405095" y="1801554"/>
            <a:ext cx="1582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Kollekte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2A0D700-9170-5583-9C1C-92AE0CD0233A}"/>
              </a:ext>
            </a:extLst>
          </p:cNvPr>
          <p:cNvSpPr txBox="1">
            <a:spLocks/>
          </p:cNvSpPr>
          <p:nvPr/>
        </p:nvSpPr>
        <p:spPr bwMode="auto">
          <a:xfrm>
            <a:off x="1389723" y="1382338"/>
            <a:ext cx="8651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奉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en-US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獻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</a:endParaRPr>
          </a:p>
        </p:txBody>
      </p:sp>
      <p:sp>
        <p:nvSpPr>
          <p:cNvPr id="7" name="Rechteck 8">
            <a:extLst>
              <a:ext uri="{FF2B5EF4-FFF2-40B4-BE49-F238E27FC236}">
                <a16:creationId xmlns:a16="http://schemas.microsoft.com/office/drawing/2014/main" id="{E7BA9CB0-BEBB-2466-6294-3BE70348B488}"/>
              </a:ext>
            </a:extLst>
          </p:cNvPr>
          <p:cNvSpPr txBox="1"/>
          <p:nvPr/>
        </p:nvSpPr>
        <p:spPr>
          <a:xfrm>
            <a:off x="2717256" y="222612"/>
            <a:ext cx="6119401" cy="125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pPr>
              <a:lnSpc>
                <a:spcPct val="130000"/>
              </a:lnSpc>
            </a:pPr>
            <a:r>
              <a:rPr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「</a:t>
            </a:r>
            <a:r>
              <a:rPr b="1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少种的少收，多种的多收</a:t>
            </a:r>
            <a:r>
              <a:rPr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」，</a:t>
            </a:r>
            <a:r>
              <a:rPr b="1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这话是真的。各人要随本心所酌定的，不要作难，不要勉强，因为捐得乐意的人是神所喜爱的</a:t>
            </a:r>
            <a:r>
              <a:rPr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。 </a:t>
            </a:r>
          </a:p>
        </p:txBody>
      </p:sp>
      <p:sp>
        <p:nvSpPr>
          <p:cNvPr id="10" name="哥林多后书 9:6-7">
            <a:extLst>
              <a:ext uri="{FF2B5EF4-FFF2-40B4-BE49-F238E27FC236}">
                <a16:creationId xmlns:a16="http://schemas.microsoft.com/office/drawing/2014/main" id="{A3230BE1-66B9-655E-7CAC-2C6E472E07B3}"/>
              </a:ext>
            </a:extLst>
          </p:cNvPr>
          <p:cNvSpPr txBox="1"/>
          <p:nvPr/>
        </p:nvSpPr>
        <p:spPr>
          <a:xfrm>
            <a:off x="6811636" y="1488840"/>
            <a:ext cx="191013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r"/>
            <a:r>
              <a:rPr sz="1800" b="1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哥林多后书</a:t>
            </a:r>
            <a:r>
              <a:rPr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9:6-7</a:t>
            </a:r>
          </a:p>
        </p:txBody>
      </p:sp>
      <p:sp>
        <p:nvSpPr>
          <p:cNvPr id="11" name="Rechteck 8">
            <a:extLst>
              <a:ext uri="{FF2B5EF4-FFF2-40B4-BE49-F238E27FC236}">
                <a16:creationId xmlns:a16="http://schemas.microsoft.com/office/drawing/2014/main" id="{7C792D9F-6929-4D56-8762-FCFA4F18B780}"/>
              </a:ext>
            </a:extLst>
          </p:cNvPr>
          <p:cNvSpPr txBox="1"/>
          <p:nvPr/>
        </p:nvSpPr>
        <p:spPr>
          <a:xfrm>
            <a:off x="2717257" y="2200403"/>
            <a:ext cx="6119400" cy="125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pPr>
              <a:lnSpc>
                <a:spcPct val="130000"/>
              </a:lnSpc>
            </a:pPr>
            <a:r>
              <a:rPr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万军之耶和华说：你们要将当纳的十分之一全然送入仓库，使我家有粮，以此试试我，是否为你们敞开天上的窗户，倾福与你们，甚至无处可容。</a:t>
            </a:r>
          </a:p>
        </p:txBody>
      </p:sp>
      <p:sp>
        <p:nvSpPr>
          <p:cNvPr id="12" name="玛拉基书 3:10">
            <a:extLst>
              <a:ext uri="{FF2B5EF4-FFF2-40B4-BE49-F238E27FC236}">
                <a16:creationId xmlns:a16="http://schemas.microsoft.com/office/drawing/2014/main" id="{3DC47484-7662-4913-5DFC-A50E8F61E88D}"/>
              </a:ext>
            </a:extLst>
          </p:cNvPr>
          <p:cNvSpPr txBox="1"/>
          <p:nvPr/>
        </p:nvSpPr>
        <p:spPr>
          <a:xfrm>
            <a:off x="7067258" y="3609740"/>
            <a:ext cx="157831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r"/>
            <a:r>
              <a:rPr sz="1800" b="1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玛拉基书</a:t>
            </a:r>
            <a:r>
              <a:rPr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3:10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9A31AAE-704E-5B45-94B3-72A20FBC4E14}"/>
              </a:ext>
            </a:extLst>
          </p:cNvPr>
          <p:cNvSpPr/>
          <p:nvPr/>
        </p:nvSpPr>
        <p:spPr>
          <a:xfrm>
            <a:off x="2663825" y="464439"/>
            <a:ext cx="6366573" cy="3332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86916" algn="l"/>
                <a:tab pos="173831" algn="l"/>
              </a:tabLst>
            </a:pPr>
            <a:r>
              <a:rPr lang="zh-CN" altLang="de-DE" sz="4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教会奉献账户</a:t>
            </a:r>
          </a:p>
          <a:p>
            <a:pPr eaLnBrk="0" hangingPunct="0">
              <a:tabLst>
                <a:tab pos="86916" algn="l"/>
                <a:tab pos="173831" algn="l"/>
              </a:tabLst>
            </a:pPr>
            <a:endParaRPr lang="de-DE" altLang="zh-CN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eaLnBrk="0" hangingPunct="0">
              <a:lnSpc>
                <a:spcPct val="130000"/>
              </a:lnSpc>
              <a:tabLst>
                <a:tab pos="86916" algn="l"/>
                <a:tab pos="173831" algn="l"/>
              </a:tabLst>
            </a:pPr>
            <a:r>
              <a:rPr lang="zh-CN" altLang="de-DE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户  名：</a:t>
            </a:r>
            <a:r>
              <a:rPr lang="de-DE" altLang="zh-CN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Chinesische Christliche Gemeinde Ruhrgebiet e.V.</a:t>
            </a:r>
            <a:br>
              <a:rPr lang="de-DE" altLang="zh-CN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zh-CN" altLang="de-DE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银  行：</a:t>
            </a:r>
            <a:r>
              <a:rPr lang="de-DE" altLang="zh-CN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Commerzbank Essen</a:t>
            </a:r>
            <a:br>
              <a:rPr lang="de-DE" altLang="zh-CN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de-DE" altLang="zh-CN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IBAN</a:t>
            </a:r>
            <a:r>
              <a:rPr lang="zh-CN" altLang="de-DE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de-DE" altLang="zh-CN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DE70 3604 0039 0132 3526 00</a:t>
            </a:r>
            <a:br>
              <a:rPr lang="de-DE" altLang="zh-CN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de-DE" altLang="zh-CN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BIC</a:t>
            </a:r>
            <a:r>
              <a:rPr lang="zh-CN" altLang="de-DE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：</a:t>
            </a:r>
            <a:r>
              <a:rPr lang="de-DE" altLang="zh-CN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COBADEFF360</a:t>
            </a:r>
          </a:p>
          <a:p>
            <a:pPr eaLnBrk="0" hangingPunct="0">
              <a:lnSpc>
                <a:spcPct val="130000"/>
              </a:lnSpc>
              <a:tabLst>
                <a:tab pos="86916" algn="l"/>
                <a:tab pos="173831" algn="l"/>
              </a:tabLst>
            </a:pPr>
            <a:endParaRPr lang="de-DE" altLang="zh-CN" sz="17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eaLnBrk="0" hangingPunct="0">
              <a:lnSpc>
                <a:spcPct val="130000"/>
              </a:lnSpc>
              <a:tabLst>
                <a:tab pos="86916" algn="l"/>
                <a:tab pos="173831" algn="l"/>
              </a:tabLst>
            </a:pPr>
            <a:r>
              <a:rPr lang="de-DE" altLang="zh-CN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</a:t>
            </a:r>
            <a:r>
              <a:rPr lang="zh-CN" altLang="de-DE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个人奉献可通过教会账户转账，请弟兄姐妹们注明姓名和地址，</a:t>
            </a:r>
            <a:endParaRPr lang="de-DE" altLang="zh-CN" sz="17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eaLnBrk="0" hangingPunct="0">
              <a:lnSpc>
                <a:spcPct val="130000"/>
              </a:lnSpc>
              <a:tabLst>
                <a:tab pos="86916" algn="l"/>
                <a:tab pos="173831" algn="l"/>
              </a:tabLst>
            </a:pPr>
            <a:r>
              <a:rPr lang="zh-CN" altLang="de-DE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以便寄发报税收据。教会将定期公布账目报表。</a:t>
            </a:r>
            <a:r>
              <a:rPr lang="de-DE" altLang="zh-CN" sz="17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endParaRPr lang="zh-CN" altLang="de-DE" sz="17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Grafik 7" descr="Ein Bild, das Text, drinnen, Kasten enthält.&#10;&#10;Automatisch generierte Beschreibung">
            <a:extLst>
              <a:ext uri="{FF2B5EF4-FFF2-40B4-BE49-F238E27FC236}">
                <a16:creationId xmlns:a16="http://schemas.microsoft.com/office/drawing/2014/main" id="{DB075604-1E32-086A-6BFE-404782D02C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71766"/>
            <a:ext cx="2397215" cy="197173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CB1AA61-149C-FE1F-51BF-ACCC26F1FE0A}"/>
              </a:ext>
            </a:extLst>
          </p:cNvPr>
          <p:cNvSpPr txBox="1"/>
          <p:nvPr/>
        </p:nvSpPr>
        <p:spPr>
          <a:xfrm rot="16200000">
            <a:off x="1405095" y="1801554"/>
            <a:ext cx="1582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Kollekte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82A0D700-9170-5583-9C1C-92AE0CD0233A}"/>
              </a:ext>
            </a:extLst>
          </p:cNvPr>
          <p:cNvSpPr txBox="1">
            <a:spLocks/>
          </p:cNvSpPr>
          <p:nvPr/>
        </p:nvSpPr>
        <p:spPr bwMode="auto">
          <a:xfrm>
            <a:off x="1389723" y="1382338"/>
            <a:ext cx="86518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lnSpc>
                <a:spcPct val="150000"/>
              </a:lnSpc>
            </a:pP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奉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en-US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獻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3956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7B68BCD8-773D-7ECF-A74D-0C74E166E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55926"/>
            <a:ext cx="2716684" cy="784655"/>
          </a:xfrm>
          <a:prstGeom prst="rect">
            <a:avLst/>
          </a:prstGeom>
        </p:spPr>
      </p:pic>
      <p:pic>
        <p:nvPicPr>
          <p:cNvPr id="7" name="Grafik 8" descr="taub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8768" y="210478"/>
            <a:ext cx="914082" cy="71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8682F86-51EE-1CA7-F5EC-A34FD5926FC4}"/>
              </a:ext>
            </a:extLst>
          </p:cNvPr>
          <p:cNvSpPr txBox="1">
            <a:spLocks/>
          </p:cNvSpPr>
          <p:nvPr/>
        </p:nvSpPr>
        <p:spPr bwMode="auto">
          <a:xfrm>
            <a:off x="1404190" y="1097611"/>
            <a:ext cx="8636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zh-CN" altLang="en-US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歡迎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新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朋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友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1878775-F2FC-B32F-C54C-30C549C43CEB}"/>
              </a:ext>
            </a:extLst>
          </p:cNvPr>
          <p:cNvSpPr txBox="1"/>
          <p:nvPr/>
        </p:nvSpPr>
        <p:spPr>
          <a:xfrm rot="16200000">
            <a:off x="663214" y="2409866"/>
            <a:ext cx="3077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Begrüßung neuer Freunde</a:t>
            </a:r>
          </a:p>
        </p:txBody>
      </p:sp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B61129F5-ABB0-E9DA-7287-9430DFFD6B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14" y="0"/>
            <a:ext cx="67396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37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taub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8768" y="210478"/>
            <a:ext cx="914082" cy="71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8682F86-51EE-1CA7-F5EC-A34FD5926FC4}"/>
              </a:ext>
            </a:extLst>
          </p:cNvPr>
          <p:cNvSpPr txBox="1">
            <a:spLocks/>
          </p:cNvSpPr>
          <p:nvPr/>
        </p:nvSpPr>
        <p:spPr bwMode="auto">
          <a:xfrm>
            <a:off x="1404190" y="1097611"/>
            <a:ext cx="8636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zh-CN" altLang="en-US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歡迎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新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朋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友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1878775-F2FC-B32F-C54C-30C549C43CEB}"/>
              </a:ext>
            </a:extLst>
          </p:cNvPr>
          <p:cNvSpPr txBox="1"/>
          <p:nvPr/>
        </p:nvSpPr>
        <p:spPr>
          <a:xfrm rot="16200000">
            <a:off x="663214" y="2409866"/>
            <a:ext cx="3077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Begrüßung neuer Freunde</a:t>
            </a:r>
          </a:p>
        </p:txBody>
      </p:sp>
      <p:graphicFrame>
        <p:nvGraphicFramePr>
          <p:cNvPr id="2" name="查经班信息 Information zu den Bibelkreis der Gemeinde">
            <a:extLst>
              <a:ext uri="{FF2B5EF4-FFF2-40B4-BE49-F238E27FC236}">
                <a16:creationId xmlns:a16="http://schemas.microsoft.com/office/drawing/2014/main" id="{4F54A4A8-772D-D8A2-14F2-1C34407A9E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2124672"/>
              </p:ext>
            </p:extLst>
          </p:nvPr>
        </p:nvGraphicFramePr>
        <p:xfrm>
          <a:off x="2651048" y="264207"/>
          <a:ext cx="6251816" cy="3821418"/>
        </p:xfrm>
        <a:graphic>
          <a:graphicData uri="http://schemas.openxmlformats.org/drawingml/2006/table">
            <a:tbl>
              <a:tblPr firstRow="1" firstCol="1" bandRow="1"/>
              <a:tblGrid>
                <a:gridCol w="948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2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5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6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9280">
                <a:tc gridSpan="4">
                  <a:txBody>
                    <a:bodyPr/>
                    <a:lstStyle/>
                    <a:p>
                      <a:pPr algn="ctr" defTabSz="685800">
                        <a:lnSpc>
                          <a:spcPct val="8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 err="1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查经班信息</a:t>
                      </a:r>
                      <a:endParaRPr lang="de-DE" sz="2000" b="1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  <a:p>
                      <a:pPr algn="ctr" defTabSz="685800">
                        <a:lnSpc>
                          <a:spcPct val="80000"/>
                        </a:lnSpc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Information </a:t>
                      </a:r>
                      <a:r>
                        <a:rPr sz="2000" b="1" dirty="0" err="1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zu</a:t>
                      </a:r>
                      <a:r>
                        <a:rPr sz="2000" b="1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den </a:t>
                      </a:r>
                      <a:r>
                        <a:rPr sz="2000" b="1" dirty="0" err="1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Bibelkreis</a:t>
                      </a:r>
                      <a:r>
                        <a:rPr sz="2000" b="1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der Gemeinde</a:t>
                      </a:r>
                    </a:p>
                  </a:txBody>
                  <a:tcPr marL="0" marR="0" marT="0" marB="0" horzOverflow="overflow">
                    <a:lnL/>
                    <a:lnR/>
                    <a:lnT/>
                    <a:lnB w="25400">
                      <a:noFill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defTabSz="685800">
                        <a:defRPr sz="1300"/>
                      </a:pPr>
                      <a:endParaRPr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horzOverflow="overflow">
                    <a:lnL w="25400">
                      <a:noFill/>
                    </a:lnL>
                    <a:lnR w="12700" cmpd="sng">
                      <a:noFill/>
                      <a:prstDash val="solid"/>
                    </a:lnR>
                    <a:lnT w="25400">
                      <a:noFill/>
                    </a:lnT>
                    <a:lnB w="254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300" b="1" dirty="0" err="1">
                          <a:solidFill>
                            <a:srgbClr val="FFFFF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时间</a:t>
                      </a:r>
                      <a:endParaRPr sz="1300" b="1" dirty="0">
                        <a:solidFill>
                          <a:srgbClr val="FFFFFF"/>
                        </a:solidFill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5400">
                      <a:noFill/>
                    </a:lnT>
                    <a:lnB w="254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300" b="1" dirty="0" err="1">
                          <a:solidFill>
                            <a:srgbClr val="FFFFF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地址</a:t>
                      </a:r>
                      <a:endParaRPr sz="1300" b="1" dirty="0">
                        <a:solidFill>
                          <a:srgbClr val="FFFFFF"/>
                        </a:solidFill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5400">
                      <a:noFill/>
                    </a:lnT>
                    <a:lnB w="254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300" b="1" dirty="0" err="1">
                          <a:solidFill>
                            <a:srgbClr val="FFFFF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联系电话</a:t>
                      </a:r>
                      <a:endParaRPr sz="1300" b="1" dirty="0">
                        <a:solidFill>
                          <a:srgbClr val="FFFFFF"/>
                        </a:solidFill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horzOverflow="overflow">
                    <a:lnL w="12700" cmpd="sng">
                      <a:noFill/>
                      <a:prstDash val="solid"/>
                    </a:lnL>
                    <a:lnR w="25400">
                      <a:noFill/>
                    </a:lnR>
                    <a:lnT w="25400">
                      <a:noFill/>
                    </a:lnT>
                    <a:lnB w="254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6122">
                <a:tc>
                  <a:txBody>
                    <a:bodyPr/>
                    <a:lstStyle/>
                    <a:p>
                      <a:pPr algn="ctr" defTabSz="685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dirty="0">
                          <a:solidFill>
                            <a:srgbClr val="FFFFF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Duisburg
</a:t>
                      </a:r>
                      <a:r>
                        <a:rPr sz="1300" b="1" dirty="0" err="1">
                          <a:solidFill>
                            <a:srgbClr val="FFFFF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查经班</a:t>
                      </a:r>
                      <a:endParaRPr sz="1300" b="1" dirty="0">
                        <a:solidFill>
                          <a:srgbClr val="FFFFFF"/>
                        </a:solidFill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5400">
                      <a:noFill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600" dirty="0" err="1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每周五</a:t>
                      </a:r>
                      <a:r>
                        <a:rPr sz="16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
18:00-21:30</a:t>
                      </a: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5400">
                      <a:noFill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900" dirty="0" err="1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Bismarckstraße</a:t>
                      </a:r>
                      <a:r>
                        <a:rPr sz="19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113, 47057 Duisburg</a:t>
                      </a: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5400">
                      <a:noFill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7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/>
                      </a:pPr>
                      <a:r>
                        <a:rPr sz="150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j-cs"/>
                          <a:sym typeface="Helvetica"/>
                        </a:rPr>
                        <a:t>017631053548
015735286706</a:t>
                      </a: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5400">
                      <a:noFill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6122">
                <a:tc>
                  <a:txBody>
                    <a:bodyPr/>
                    <a:lstStyle/>
                    <a:p>
                      <a:pPr algn="ctr" defTabSz="685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dirty="0">
                          <a:solidFill>
                            <a:srgbClr val="FFFFF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Essen
</a:t>
                      </a:r>
                      <a:r>
                        <a:rPr sz="1300" b="1" dirty="0" err="1">
                          <a:solidFill>
                            <a:srgbClr val="FFFFF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查经班</a:t>
                      </a:r>
                      <a:endParaRPr sz="1300" b="1" dirty="0">
                        <a:solidFill>
                          <a:srgbClr val="FFFFFF"/>
                        </a:solidFill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60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每周五 
18:00-21:30</a:t>
                      </a: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900" dirty="0" err="1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Bentheimer</a:t>
                      </a:r>
                      <a:r>
                        <a:rPr sz="19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Str. 15-17, 45145 Essen</a:t>
                      </a: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7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/>
                      </a:pPr>
                      <a:r>
                        <a:rPr sz="15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j-cs"/>
                          <a:sym typeface="Helvetica"/>
                        </a:rPr>
                        <a:t>017657997619
015259699708</a:t>
                      </a: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6122">
                <a:tc>
                  <a:txBody>
                    <a:bodyPr/>
                    <a:lstStyle/>
                    <a:p>
                      <a:pPr algn="ctr" defTabSz="685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dirty="0">
                          <a:solidFill>
                            <a:srgbClr val="FFFFF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Bochum
</a:t>
                      </a:r>
                      <a:r>
                        <a:rPr sz="1300" b="1" dirty="0" err="1">
                          <a:solidFill>
                            <a:srgbClr val="FFFFF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查经班</a:t>
                      </a:r>
                      <a:endParaRPr sz="1300" b="1" dirty="0">
                        <a:solidFill>
                          <a:srgbClr val="FFFFFF"/>
                        </a:solidFill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60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每周五 
18:00-21:00 </a:t>
                      </a: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685800">
                        <a:defRPr sz="1800"/>
                      </a:pPr>
                      <a:r>
                        <a:rPr sz="190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Girondelle 82, 
44799 Bochum</a:t>
                      </a: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7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/>
                      </a:pPr>
                      <a:r>
                        <a:rPr sz="15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j-cs"/>
                          <a:sym typeface="Helvetica"/>
                        </a:rPr>
                        <a:t>01741983976
017631370782</a:t>
                      </a: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6122">
                <a:tc>
                  <a:txBody>
                    <a:bodyPr/>
                    <a:lstStyle/>
                    <a:p>
                      <a:pPr algn="ctr" defTabSz="6858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300" b="1" dirty="0" err="1">
                          <a:solidFill>
                            <a:srgbClr val="FFFFFF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姊妹线上线下查经班</a:t>
                      </a:r>
                      <a:endParaRPr sz="1300" b="1" dirty="0">
                        <a:solidFill>
                          <a:srgbClr val="FFFFFF"/>
                        </a:solidFill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7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/>
                      </a:pPr>
                      <a:r>
                        <a:rPr sz="1600" dirty="0" err="1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每周六</a:t>
                      </a:r>
                      <a:r>
                        <a:rPr sz="16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</a:t>
                      </a:r>
                      <a:endParaRPr lang="de-DE" sz="16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  <a:p>
                      <a:pPr algn="ctr" defTabSz="127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/>
                      </a:pPr>
                      <a:r>
                        <a:rPr sz="16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14:00-16:30</a:t>
                      </a: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254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7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/>
                      </a:pPr>
                      <a:r>
                        <a:rPr sz="1900" dirty="0" err="1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线下</a:t>
                      </a:r>
                      <a:r>
                        <a:rPr sz="19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: </a:t>
                      </a:r>
                      <a:r>
                        <a:rPr sz="1900" dirty="0" err="1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教会地址</a:t>
                      </a:r>
                      <a:r>
                        <a:rPr sz="19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
</a:t>
                      </a:r>
                      <a:r>
                        <a:rPr sz="1900" dirty="0" err="1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线上</a:t>
                      </a:r>
                      <a:r>
                        <a:rPr sz="19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: </a:t>
                      </a:r>
                      <a:r>
                        <a:rPr sz="1900" dirty="0" err="1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教会Zoom</a:t>
                      </a:r>
                      <a:endParaRPr sz="19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254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700"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1800"/>
                      </a:pPr>
                      <a:r>
                        <a:rPr sz="15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  <a:cs typeface="+mj-cs"/>
                          <a:sym typeface="Helvetica"/>
                        </a:rPr>
                        <a:t>017631370782
017623834664</a:t>
                      </a:r>
                    </a:p>
                  </a:txBody>
                  <a:tcPr marL="0" marR="0" marT="0" marB="0" anchor="ctr" horzOverflow="overflow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254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892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8" descr="taube.gif">
            <a:extLst>
              <a:ext uri="{FF2B5EF4-FFF2-40B4-BE49-F238E27FC236}">
                <a16:creationId xmlns:a16="http://schemas.microsoft.com/office/drawing/2014/main" id="{8DC58201-93CE-5879-0E98-623A060A66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8768" y="210478"/>
            <a:ext cx="914082" cy="71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5">
            <a:extLst>
              <a:ext uri="{FF2B5EF4-FFF2-40B4-BE49-F238E27FC236}">
                <a16:creationId xmlns:a16="http://schemas.microsoft.com/office/drawing/2014/main" id="{8D1AC501-C4CD-6441-2FF6-E0F5EE341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4826" y="1258598"/>
            <a:ext cx="56918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altLang="zh-CN" sz="4800" b="1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www.ccg-ruhr.de</a:t>
            </a:r>
            <a:r>
              <a:rPr lang="de-DE" altLang="zh-CN" sz="4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</p:txBody>
      </p:sp>
      <p:sp>
        <p:nvSpPr>
          <p:cNvPr id="4" name="矩形 1">
            <a:extLst>
              <a:ext uri="{FF2B5EF4-FFF2-40B4-BE49-F238E27FC236}">
                <a16:creationId xmlns:a16="http://schemas.microsoft.com/office/drawing/2014/main" id="{AFDD6D5F-EB8C-9C12-9C6F-3C8702E5DE08}"/>
              </a:ext>
            </a:extLst>
          </p:cNvPr>
          <p:cNvSpPr/>
          <p:nvPr/>
        </p:nvSpPr>
        <p:spPr>
          <a:xfrm>
            <a:off x="3716410" y="291486"/>
            <a:ext cx="48109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教     会    网    址∶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AB1C890-CE17-3BA3-FE6E-71F300270E98}"/>
              </a:ext>
            </a:extLst>
          </p:cNvPr>
          <p:cNvSpPr txBox="1">
            <a:spLocks/>
          </p:cNvSpPr>
          <p:nvPr/>
        </p:nvSpPr>
        <p:spPr bwMode="auto">
          <a:xfrm>
            <a:off x="1404190" y="1097611"/>
            <a:ext cx="8636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zh-CN" altLang="en-US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歡迎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新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朋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友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09DD956-3E51-3393-758C-733FDE58833B}"/>
              </a:ext>
            </a:extLst>
          </p:cNvPr>
          <p:cNvSpPr txBox="1"/>
          <p:nvPr/>
        </p:nvSpPr>
        <p:spPr>
          <a:xfrm>
            <a:off x="3519424" y="936998"/>
            <a:ext cx="4769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Webseite der Gemeinde :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4185182-D36D-30E3-3DAC-B943B1198DDE}"/>
              </a:ext>
            </a:extLst>
          </p:cNvPr>
          <p:cNvSpPr txBox="1"/>
          <p:nvPr/>
        </p:nvSpPr>
        <p:spPr>
          <a:xfrm rot="16200000">
            <a:off x="663214" y="2409866"/>
            <a:ext cx="3077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Begrüßung neuer Freunde</a:t>
            </a:r>
          </a:p>
        </p:txBody>
      </p:sp>
      <p:pic>
        <p:nvPicPr>
          <p:cNvPr id="8" name="Grafik 7" descr="Ein Bild, das Muster, Grafiken, Quadrat, Screenshot enthält.&#10;&#10;Automatisch generierte Beschreibung">
            <a:extLst>
              <a:ext uri="{FF2B5EF4-FFF2-40B4-BE49-F238E27FC236}">
                <a16:creationId xmlns:a16="http://schemas.microsoft.com/office/drawing/2014/main" id="{AECCE60F-8CC8-9414-03C2-BCE795BF4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38" y="2140966"/>
            <a:ext cx="275463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24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Grafik 8" descr="taub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8768" y="210478"/>
            <a:ext cx="914082" cy="71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8682F86-51EE-1CA7-F5EC-A34FD5926FC4}"/>
              </a:ext>
            </a:extLst>
          </p:cNvPr>
          <p:cNvSpPr txBox="1">
            <a:spLocks/>
          </p:cNvSpPr>
          <p:nvPr/>
        </p:nvSpPr>
        <p:spPr bwMode="auto">
          <a:xfrm>
            <a:off x="1404190" y="1097611"/>
            <a:ext cx="8636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zh-CN" altLang="en-US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歡迎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新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朋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友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1878775-F2FC-B32F-C54C-30C549C43CEB}"/>
              </a:ext>
            </a:extLst>
          </p:cNvPr>
          <p:cNvSpPr txBox="1"/>
          <p:nvPr/>
        </p:nvSpPr>
        <p:spPr>
          <a:xfrm rot="16200000">
            <a:off x="663214" y="2409866"/>
            <a:ext cx="3077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Begrüßung neuer Freunde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D5A133-0581-645A-8D1A-9F95174A37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850" y="0"/>
            <a:ext cx="67411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8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ctrTitle" idx="4294967295"/>
          </p:nvPr>
        </p:nvSpPr>
        <p:spPr>
          <a:xfrm>
            <a:off x="1388336" y="1371197"/>
            <a:ext cx="1663700" cy="1511300"/>
          </a:xfrm>
        </p:spPr>
        <p:txBody>
          <a:bodyPr/>
          <a:lstStyle/>
          <a:p>
            <a:pPr algn="l" eaLnBrk="1" hangingPunct="1"/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教</a:t>
            </a:r>
            <a:br>
              <a:rPr lang="de-DE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en-US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會</a:t>
            </a:r>
            <a:br>
              <a:rPr lang="de-DE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事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en-US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項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73A5348-32B8-F2FB-47F8-D79ACFD82C73}"/>
              </a:ext>
            </a:extLst>
          </p:cNvPr>
          <p:cNvSpPr txBox="1"/>
          <p:nvPr/>
        </p:nvSpPr>
        <p:spPr>
          <a:xfrm rot="16200000">
            <a:off x="921911" y="1957045"/>
            <a:ext cx="2557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Bekanntmachungen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9ABD2C7-9055-CE16-CFCF-59243C0CF037}"/>
              </a:ext>
            </a:extLst>
          </p:cNvPr>
          <p:cNvSpPr txBox="1"/>
          <p:nvPr/>
        </p:nvSpPr>
        <p:spPr>
          <a:xfrm>
            <a:off x="2682875" y="271463"/>
            <a:ext cx="6173788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1. </a:t>
            </a:r>
            <a:r>
              <a:rPr lang="zh-CN" altLang="en-US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预备好心接受洗礼的弟兄姐妹们，请在教会牧者处报名，以便尽早安排洗礼课程；教会计划于</a:t>
            </a:r>
            <a:r>
              <a:rPr lang="de-DE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</a:t>
            </a:r>
            <a:r>
              <a:rPr lang="en-US" altLang="zh-CN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</a:t>
            </a:r>
            <a:r>
              <a:rPr lang="de-DE" altLang="zh-CN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</a:t>
            </a:r>
            <a:r>
              <a:rPr lang="zh-CN" altLang="en-US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</a:t>
            </a:r>
            <a:r>
              <a:rPr lang="zh-CN" altLang="de-DE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上半年</a:t>
            </a:r>
            <a:r>
              <a:rPr lang="zh-CN" altLang="en-US" sz="1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举行一次洗礼礼拜。</a:t>
            </a:r>
            <a:endParaRPr lang="en-US" altLang="zh-CN" sz="18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971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ctrTitle" idx="4294967295"/>
          </p:nvPr>
        </p:nvSpPr>
        <p:spPr>
          <a:xfrm>
            <a:off x="1390922" y="1379666"/>
            <a:ext cx="865188" cy="1511300"/>
          </a:xfrm>
        </p:spPr>
        <p:txBody>
          <a:bodyPr/>
          <a:lstStyle/>
          <a:p>
            <a:pPr algn="l" eaLnBrk="1" hangingPunct="1"/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祝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福</a:t>
            </a:r>
            <a:br>
              <a:rPr lang="de-DE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en-US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禱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告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A066C2B-36E3-0792-EAEE-A7BCD0B22A46}"/>
              </a:ext>
            </a:extLst>
          </p:cNvPr>
          <p:cNvSpPr txBox="1"/>
          <p:nvPr/>
        </p:nvSpPr>
        <p:spPr>
          <a:xfrm rot="16200000">
            <a:off x="1375835" y="2396681"/>
            <a:ext cx="1653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Segensspruch</a:t>
            </a:r>
          </a:p>
        </p:txBody>
      </p:sp>
      <p:pic>
        <p:nvPicPr>
          <p:cNvPr id="4" name="Grafik 3" descr="Ein Bild, das drinnen, schließen enthält.&#10;&#10;Automatisch generierte Beschreibung">
            <a:extLst>
              <a:ext uri="{FF2B5EF4-FFF2-40B4-BE49-F238E27FC236}">
                <a16:creationId xmlns:a16="http://schemas.microsoft.com/office/drawing/2014/main" id="{68381A6A-0805-EF24-3F2C-FB19395CA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178" y="0"/>
            <a:ext cx="674082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el 1"/>
          <p:cNvSpPr>
            <a:spLocks noGrp="1"/>
          </p:cNvSpPr>
          <p:nvPr>
            <p:ph type="ctrTitle" idx="4294967295"/>
          </p:nvPr>
        </p:nvSpPr>
        <p:spPr>
          <a:xfrm>
            <a:off x="3187080" y="1707654"/>
            <a:ext cx="3889375" cy="1189038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zh-CN" altLang="de-DE" sz="7200" dirty="0">
                <a:solidFill>
                  <a:schemeClr val="bg1"/>
                </a:solidFill>
                <a:latin typeface="金梅新毛行國際碼" panose="02010509060101010101" pitchFamily="49" charset="-120"/>
                <a:ea typeface="金梅新毛行國際碼" panose="02010509060101010101" pitchFamily="49" charset="-120"/>
              </a:rPr>
              <a:t>主日崇拜</a:t>
            </a:r>
            <a:endParaRPr lang="de-DE" altLang="de-DE" sz="7200" dirty="0">
              <a:solidFill>
                <a:schemeClr val="bg1"/>
              </a:solidFill>
              <a:latin typeface="金梅新毛行國際碼" panose="02010509060101010101" pitchFamily="49" charset="-120"/>
              <a:ea typeface="金梅新毛行國際碼" panose="02010509060101010101" pitchFamily="49" charset="-12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7571C91-7B0F-4746-8B53-3D80B9ACD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50" y="260694"/>
            <a:ext cx="5734871" cy="165639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BF73C69-6E66-DE7D-0A9F-8566BC270E80}"/>
              </a:ext>
            </a:extLst>
          </p:cNvPr>
          <p:cNvSpPr txBox="1"/>
          <p:nvPr/>
        </p:nvSpPr>
        <p:spPr>
          <a:xfrm>
            <a:off x="3115734" y="2907362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Gottesdienst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D2A242E-C9CB-51F6-0726-DD238FF0AD02}"/>
              </a:ext>
            </a:extLst>
          </p:cNvPr>
          <p:cNvSpPr txBox="1"/>
          <p:nvPr/>
        </p:nvSpPr>
        <p:spPr>
          <a:xfrm>
            <a:off x="2610361" y="4160439"/>
            <a:ext cx="49915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神是个灵，所以拜他的必须用心灵和诚实拜他</a:t>
            </a:r>
            <a:r>
              <a:rPr lang="de-DE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r>
              <a:rPr lang="de-DE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lang="de-DE" sz="1400" b="1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约翰福音</a:t>
            </a:r>
            <a:r>
              <a:rPr lang="de-DE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4:24)</a:t>
            </a:r>
          </a:p>
        </p:txBody>
      </p:sp>
    </p:spTree>
    <p:extLst>
      <p:ext uri="{BB962C8B-B14F-4D97-AF65-F5344CB8AC3E}">
        <p14:creationId xmlns:p14="http://schemas.microsoft.com/office/powerpoint/2010/main" val="2083716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ctrTitle" idx="4294967295"/>
          </p:nvPr>
        </p:nvSpPr>
        <p:spPr>
          <a:xfrm>
            <a:off x="1386465" y="773837"/>
            <a:ext cx="809625" cy="2701925"/>
          </a:xfrm>
        </p:spPr>
        <p:txBody>
          <a:bodyPr/>
          <a:lstStyle/>
          <a:p>
            <a:pPr algn="l" eaLnBrk="1" hangingPunct="1"/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平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安</a:t>
            </a:r>
            <a:br>
              <a:rPr lang="de-DE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散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en-US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會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EF093AD-89CC-84D2-8F21-BB326B290A54}"/>
              </a:ext>
            </a:extLst>
          </p:cNvPr>
          <p:cNvSpPr txBox="1"/>
          <p:nvPr/>
        </p:nvSpPr>
        <p:spPr>
          <a:xfrm rot="16200000">
            <a:off x="832908" y="1850095"/>
            <a:ext cx="2735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Auf Wiedersehen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53CF7C2-02FC-B264-4947-9087151A14F0}"/>
              </a:ext>
            </a:extLst>
          </p:cNvPr>
          <p:cNvSpPr txBox="1"/>
          <p:nvPr/>
        </p:nvSpPr>
        <p:spPr>
          <a:xfrm>
            <a:off x="2682875" y="2349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de-DE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本月金句</a:t>
            </a:r>
            <a:endParaRPr lang="de-DE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33F9782-3E55-93CD-6576-527FD8B16555}"/>
              </a:ext>
            </a:extLst>
          </p:cNvPr>
          <p:cNvSpPr txBox="1"/>
          <p:nvPr/>
        </p:nvSpPr>
        <p:spPr>
          <a:xfrm>
            <a:off x="2675777" y="773837"/>
            <a:ext cx="6282951" cy="301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rPr lang="zh-CN" altLang="de-DE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神说：“我必与你同在。你将百姓从埃及领出来之后，你们必在这山上侍奉我；这就是我打发你去的证据。</a:t>
            </a:r>
            <a:endParaRPr lang="de-DE" altLang="zh-CN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r">
              <a:lnSpc>
                <a:spcPct val="130000"/>
              </a:lnSpc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rPr lang="de-DE" altLang="zh-CN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—</a:t>
            </a:r>
            <a:r>
              <a:rPr lang="zh-CN" altLang="de-DE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出埃及记 </a:t>
            </a:r>
            <a:r>
              <a:rPr lang="de-DE" altLang="zh-CN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</a:t>
            </a:r>
            <a:r>
              <a:rPr lang="zh-CN" altLang="de-DE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：</a:t>
            </a:r>
            <a:r>
              <a:rPr lang="de-DE" altLang="zh-CN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12</a:t>
            </a:r>
            <a:endParaRPr lang="zh-CN" altLang="de-DE" sz="2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  <p:extLst>
    <p:ext uri="{E180D4A7-C9FB-4DFB-919C-405C955672EB}">
      <p14:showEvtLst xmlns:p14="http://schemas.microsoft.com/office/powerpoint/2010/main">
        <p14:playEvt time="22" objId="4"/>
        <p14:stopEvt time="251803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 bwMode="auto">
          <a:xfrm>
            <a:off x="1402239" y="1162810"/>
            <a:ext cx="1350169" cy="151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禱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告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  <a:cs typeface="+mj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4D65574-42DC-4A4F-93E9-38D835D617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2"/>
          <a:stretch/>
        </p:blipFill>
        <p:spPr>
          <a:xfrm>
            <a:off x="2405574" y="-8087"/>
            <a:ext cx="6738425" cy="515158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F33378-F2EF-D141-97FA-314FBADF44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55926"/>
            <a:ext cx="2716684" cy="78465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A066023-EB47-53D6-8082-C117585AB1EB}"/>
              </a:ext>
            </a:extLst>
          </p:cNvPr>
          <p:cNvSpPr txBox="1"/>
          <p:nvPr/>
        </p:nvSpPr>
        <p:spPr>
          <a:xfrm rot="16200000">
            <a:off x="1185613" y="1562891"/>
            <a:ext cx="2023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Anbetung</a:t>
            </a:r>
            <a:endParaRPr lang="de-DE" b="1" i="0" u="none" strike="noStrike" dirty="0">
              <a:solidFill>
                <a:schemeClr val="bg1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8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 txBox="1">
            <a:spLocks/>
          </p:cNvSpPr>
          <p:nvPr/>
        </p:nvSpPr>
        <p:spPr bwMode="auto">
          <a:xfrm>
            <a:off x="3550124" y="2068116"/>
            <a:ext cx="4923478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CN" altLang="de-DE" sz="6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主，我敬拜你</a:t>
            </a:r>
            <a:endParaRPr lang="zh-CN" altLang="en-US" sz="6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Abgerundetes Rechteck 5">
            <a:extLst>
              <a:ext uri="{FF2B5EF4-FFF2-40B4-BE49-F238E27FC236}">
                <a16:creationId xmlns:a16="http://schemas.microsoft.com/office/drawing/2014/main" id="{C80A171D-66CA-3445-A40E-FAFE14CC387E}"/>
              </a:ext>
            </a:extLst>
          </p:cNvPr>
          <p:cNvSpPr/>
          <p:nvPr/>
        </p:nvSpPr>
        <p:spPr>
          <a:xfrm>
            <a:off x="0" y="3112293"/>
            <a:ext cx="2409914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zh-CN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CFF3B40-BC97-554F-8228-3C810FE47BC2}"/>
              </a:ext>
            </a:extLst>
          </p:cNvPr>
          <p:cNvGrpSpPr/>
          <p:nvPr/>
        </p:nvGrpSpPr>
        <p:grpSpPr>
          <a:xfrm>
            <a:off x="0" y="3158012"/>
            <a:ext cx="2409914" cy="1985488"/>
            <a:chOff x="0" y="3158012"/>
            <a:chExt cx="2409914" cy="198548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A7CB4D0-5FF3-AD4F-9207-2A9E623CB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26984" t="7926" r="6149" b="23957"/>
            <a:stretch/>
          </p:blipFill>
          <p:spPr>
            <a:xfrm flipH="1">
              <a:off x="0" y="3158012"/>
              <a:ext cx="2409914" cy="1985488"/>
            </a:xfrm>
            <a:prstGeom prst="rect">
              <a:avLst/>
            </a:prstGeom>
          </p:spPr>
        </p:pic>
        <p:sp>
          <p:nvSpPr>
            <p:cNvPr id="10" name="Freihandform 7">
              <a:extLst>
                <a:ext uri="{FF2B5EF4-FFF2-40B4-BE49-F238E27FC236}">
                  <a16:creationId xmlns:a16="http://schemas.microsoft.com/office/drawing/2014/main" id="{38ADBD5E-0AEF-9A48-BF9C-49C1EBD98E5C}"/>
                </a:ext>
              </a:extLst>
            </p:cNvPr>
            <p:cNvSpPr/>
            <p:nvPr/>
          </p:nvSpPr>
          <p:spPr>
            <a:xfrm>
              <a:off x="1612900" y="3242027"/>
              <a:ext cx="438150" cy="1596673"/>
            </a:xfrm>
            <a:custGeom>
              <a:avLst/>
              <a:gdLst>
                <a:gd name="connsiteX0" fmla="*/ 0 w 1368152"/>
                <a:gd name="connsiteY0" fmla="*/ 342038 h 4653136"/>
                <a:gd name="connsiteX1" fmla="*/ 342038 w 1368152"/>
                <a:gd name="connsiteY1" fmla="*/ 342038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342038 h 4653136"/>
                <a:gd name="connsiteX0" fmla="*/ 0 w 1368152"/>
                <a:gd name="connsiteY0" fmla="*/ 342038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342038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4311098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2088232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288032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4311098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08112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576064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08112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152128 h 4077072"/>
                <a:gd name="connsiteX7" fmla="*/ 1008112 w 1368152"/>
                <a:gd name="connsiteY7" fmla="*/ 1152128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152128 h 4077072"/>
                <a:gd name="connsiteX7" fmla="*/ 1008112 w 1368152"/>
                <a:gd name="connsiteY7" fmla="*/ 1224136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224136 h 4077072"/>
                <a:gd name="connsiteX7" fmla="*/ 1008112 w 1368152"/>
                <a:gd name="connsiteY7" fmla="*/ 1224136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08112 w 1368152"/>
                <a:gd name="connsiteY8" fmla="*/ 4077072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4623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32191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4623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8152" h="7404259">
                  <a:moveTo>
                    <a:pt x="0" y="648072"/>
                  </a:moveTo>
                  <a:lnTo>
                    <a:pt x="360040" y="648072"/>
                  </a:lnTo>
                  <a:lnTo>
                    <a:pt x="360040" y="0"/>
                  </a:lnTo>
                  <a:lnTo>
                    <a:pt x="1008112" y="0"/>
                  </a:lnTo>
                  <a:lnTo>
                    <a:pt x="1008112" y="648072"/>
                  </a:lnTo>
                  <a:lnTo>
                    <a:pt x="1368152" y="648072"/>
                  </a:lnTo>
                  <a:lnTo>
                    <a:pt x="1368152" y="1224136"/>
                  </a:lnTo>
                  <a:lnTo>
                    <a:pt x="1008112" y="1224136"/>
                  </a:lnTo>
                  <a:lnTo>
                    <a:pt x="1046234" y="7404259"/>
                  </a:lnTo>
                  <a:lnTo>
                    <a:pt x="402398" y="7404259"/>
                  </a:lnTo>
                  <a:lnTo>
                    <a:pt x="360040" y="1224136"/>
                  </a:lnTo>
                  <a:lnTo>
                    <a:pt x="0" y="1224136"/>
                  </a:lnTo>
                  <a:lnTo>
                    <a:pt x="0" y="648072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altLang="zh-CN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11" name="Titel 1"/>
          <p:cNvSpPr txBox="1">
            <a:spLocks/>
          </p:cNvSpPr>
          <p:nvPr/>
        </p:nvSpPr>
        <p:spPr bwMode="auto">
          <a:xfrm>
            <a:off x="1396061" y="1160450"/>
            <a:ext cx="1350169" cy="151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  <a:cs typeface="+mj-cs"/>
              </a:rPr>
              <a:t>讚</a:t>
            </a:r>
            <a:endParaRPr lang="de-DE" altLang="zh-CN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  <a:cs typeface="+mj-cs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  <a:cs typeface="+mj-cs"/>
              </a:rPr>
              <a:t>美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  <a:cs typeface="+mj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3B37CD9-A8EC-94FB-D626-FA7ADBDEDB6A}"/>
              </a:ext>
            </a:extLst>
          </p:cNvPr>
          <p:cNvSpPr txBox="1"/>
          <p:nvPr/>
        </p:nvSpPr>
        <p:spPr>
          <a:xfrm rot="16200000">
            <a:off x="975210" y="1363558"/>
            <a:ext cx="2443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Lobpreis</a:t>
            </a:r>
          </a:p>
        </p:txBody>
      </p:sp>
    </p:spTree>
    <p:extLst>
      <p:ext uri="{BB962C8B-B14F-4D97-AF65-F5344CB8AC3E}">
        <p14:creationId xmlns:p14="http://schemas.microsoft.com/office/powerpoint/2010/main" val="3622457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 txBox="1">
            <a:spLocks/>
          </p:cNvSpPr>
          <p:nvPr/>
        </p:nvSpPr>
        <p:spPr bwMode="auto">
          <a:xfrm>
            <a:off x="3072058" y="187383"/>
            <a:ext cx="3429000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CN" altLang="de-DE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主，我敬拜你</a:t>
            </a:r>
            <a:endParaRPr lang="zh-CN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1396061" y="1160450"/>
            <a:ext cx="1350169" cy="151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  <a:cs typeface="+mj-cs"/>
              </a:rPr>
              <a:t>讚</a:t>
            </a:r>
            <a:endParaRPr lang="de-DE" altLang="zh-CN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  <a:cs typeface="+mj-cs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  <a:cs typeface="+mj-cs"/>
              </a:rPr>
              <a:t>美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  <a:cs typeface="+mj-cs"/>
            </a:endParaRPr>
          </a:p>
        </p:txBody>
      </p:sp>
      <p:sp>
        <p:nvSpPr>
          <p:cNvPr id="8" name="Abgerundetes Rechteck 5">
            <a:extLst>
              <a:ext uri="{FF2B5EF4-FFF2-40B4-BE49-F238E27FC236}">
                <a16:creationId xmlns:a16="http://schemas.microsoft.com/office/drawing/2014/main" id="{C80A171D-66CA-3445-A40E-FAFE14CC387E}"/>
              </a:ext>
            </a:extLst>
          </p:cNvPr>
          <p:cNvSpPr/>
          <p:nvPr/>
        </p:nvSpPr>
        <p:spPr>
          <a:xfrm>
            <a:off x="0" y="3112293"/>
            <a:ext cx="2409914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zh-CN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CFF3B40-BC97-554F-8228-3C810FE47BC2}"/>
              </a:ext>
            </a:extLst>
          </p:cNvPr>
          <p:cNvGrpSpPr/>
          <p:nvPr/>
        </p:nvGrpSpPr>
        <p:grpSpPr>
          <a:xfrm>
            <a:off x="0" y="3158012"/>
            <a:ext cx="2409914" cy="1985488"/>
            <a:chOff x="0" y="3158012"/>
            <a:chExt cx="2409914" cy="198548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A7CB4D0-5FF3-AD4F-9207-2A9E623CB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26984" t="7926" r="6149" b="23957"/>
            <a:stretch/>
          </p:blipFill>
          <p:spPr>
            <a:xfrm flipH="1">
              <a:off x="0" y="3158012"/>
              <a:ext cx="2409914" cy="1985488"/>
            </a:xfrm>
            <a:prstGeom prst="rect">
              <a:avLst/>
            </a:prstGeom>
          </p:spPr>
        </p:pic>
        <p:sp>
          <p:nvSpPr>
            <p:cNvPr id="10" name="Freihandform 7">
              <a:extLst>
                <a:ext uri="{FF2B5EF4-FFF2-40B4-BE49-F238E27FC236}">
                  <a16:creationId xmlns:a16="http://schemas.microsoft.com/office/drawing/2014/main" id="{38ADBD5E-0AEF-9A48-BF9C-49C1EBD98E5C}"/>
                </a:ext>
              </a:extLst>
            </p:cNvPr>
            <p:cNvSpPr/>
            <p:nvPr/>
          </p:nvSpPr>
          <p:spPr>
            <a:xfrm>
              <a:off x="1612900" y="3242027"/>
              <a:ext cx="438150" cy="1596673"/>
            </a:xfrm>
            <a:custGeom>
              <a:avLst/>
              <a:gdLst>
                <a:gd name="connsiteX0" fmla="*/ 0 w 1368152"/>
                <a:gd name="connsiteY0" fmla="*/ 342038 h 4653136"/>
                <a:gd name="connsiteX1" fmla="*/ 342038 w 1368152"/>
                <a:gd name="connsiteY1" fmla="*/ 342038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342038 h 4653136"/>
                <a:gd name="connsiteX0" fmla="*/ 0 w 1368152"/>
                <a:gd name="connsiteY0" fmla="*/ 342038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342038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4311098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2088232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288032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4311098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08112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576064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08112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152128 h 4077072"/>
                <a:gd name="connsiteX7" fmla="*/ 1008112 w 1368152"/>
                <a:gd name="connsiteY7" fmla="*/ 1152128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152128 h 4077072"/>
                <a:gd name="connsiteX7" fmla="*/ 1008112 w 1368152"/>
                <a:gd name="connsiteY7" fmla="*/ 1224136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224136 h 4077072"/>
                <a:gd name="connsiteX7" fmla="*/ 1008112 w 1368152"/>
                <a:gd name="connsiteY7" fmla="*/ 1224136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08112 w 1368152"/>
                <a:gd name="connsiteY8" fmla="*/ 4077072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4623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32191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4623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8152" h="7404259">
                  <a:moveTo>
                    <a:pt x="0" y="648072"/>
                  </a:moveTo>
                  <a:lnTo>
                    <a:pt x="360040" y="648072"/>
                  </a:lnTo>
                  <a:lnTo>
                    <a:pt x="360040" y="0"/>
                  </a:lnTo>
                  <a:lnTo>
                    <a:pt x="1008112" y="0"/>
                  </a:lnTo>
                  <a:lnTo>
                    <a:pt x="1008112" y="648072"/>
                  </a:lnTo>
                  <a:lnTo>
                    <a:pt x="1368152" y="648072"/>
                  </a:lnTo>
                  <a:lnTo>
                    <a:pt x="1368152" y="1224136"/>
                  </a:lnTo>
                  <a:lnTo>
                    <a:pt x="1008112" y="1224136"/>
                  </a:lnTo>
                  <a:lnTo>
                    <a:pt x="1046234" y="7404259"/>
                  </a:lnTo>
                  <a:lnTo>
                    <a:pt x="402398" y="7404259"/>
                  </a:lnTo>
                  <a:lnTo>
                    <a:pt x="360040" y="1224136"/>
                  </a:lnTo>
                  <a:lnTo>
                    <a:pt x="0" y="1224136"/>
                  </a:lnTo>
                  <a:lnTo>
                    <a:pt x="0" y="648072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altLang="zh-CN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93B37CD9-A8EC-94FB-D626-FA7ADBDEDB6A}"/>
              </a:ext>
            </a:extLst>
          </p:cNvPr>
          <p:cNvSpPr txBox="1"/>
          <p:nvPr/>
        </p:nvSpPr>
        <p:spPr>
          <a:xfrm rot="16200000">
            <a:off x="975210" y="1363558"/>
            <a:ext cx="2443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Lobpreis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271E8E9-6482-DF7F-731D-A6613086DD06}"/>
              </a:ext>
            </a:extLst>
          </p:cNvPr>
          <p:cNvSpPr txBox="1"/>
          <p:nvPr/>
        </p:nvSpPr>
        <p:spPr>
          <a:xfrm>
            <a:off x="3048881" y="424617"/>
            <a:ext cx="5826832" cy="3215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de-DE" sz="4000" b="1" dirty="0">
                <a:solidFill>
                  <a:srgbClr val="202124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主 我敬拜你</a:t>
            </a:r>
            <a:endParaRPr lang="de-DE" altLang="zh-TW" sz="4000" b="1" dirty="0">
              <a:solidFill>
                <a:srgbClr val="202124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TW" altLang="de-DE" sz="4000" b="1" dirty="0">
                <a:solidFill>
                  <a:srgbClr val="202124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敞開在你的面前</a:t>
            </a:r>
          </a:p>
          <a:p>
            <a:pPr>
              <a:lnSpc>
                <a:spcPct val="130000"/>
              </a:lnSpc>
            </a:pPr>
            <a:r>
              <a:rPr lang="zh-TW" altLang="de-DE" sz="4000" b="1" dirty="0">
                <a:solidFill>
                  <a:srgbClr val="202124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主 我敬拜你</a:t>
            </a:r>
            <a:endParaRPr lang="de-DE" altLang="zh-TW" sz="4000" b="1" dirty="0">
              <a:solidFill>
                <a:srgbClr val="202124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TW" altLang="de-DE" sz="4000" b="1" dirty="0">
                <a:solidFill>
                  <a:srgbClr val="202124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俯伏你寶座前敬拜你</a:t>
            </a:r>
            <a:endParaRPr lang="de-DE" sz="4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1551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/>
          <p:cNvSpPr txBox="1">
            <a:spLocks/>
          </p:cNvSpPr>
          <p:nvPr/>
        </p:nvSpPr>
        <p:spPr bwMode="auto">
          <a:xfrm>
            <a:off x="1383705" y="1171895"/>
            <a:ext cx="1350169" cy="151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讀</a:t>
            </a:r>
            <a:endParaRPr lang="en-US" altLang="zh-CN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經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</a:endParaRPr>
          </a:p>
        </p:txBody>
      </p:sp>
      <p:sp>
        <p:nvSpPr>
          <p:cNvPr id="8" name="Abgerundetes Rechteck 5">
            <a:extLst>
              <a:ext uri="{FF2B5EF4-FFF2-40B4-BE49-F238E27FC236}">
                <a16:creationId xmlns:a16="http://schemas.microsoft.com/office/drawing/2014/main" id="{C80A171D-66CA-3445-A40E-FAFE14CC387E}"/>
              </a:ext>
            </a:extLst>
          </p:cNvPr>
          <p:cNvSpPr/>
          <p:nvPr/>
        </p:nvSpPr>
        <p:spPr>
          <a:xfrm>
            <a:off x="0" y="3112293"/>
            <a:ext cx="2409914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zh-CN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B1D0E29-0D74-4647-A7CC-1A36E5C038F5}"/>
              </a:ext>
            </a:extLst>
          </p:cNvPr>
          <p:cNvSpPr/>
          <p:nvPr/>
        </p:nvSpPr>
        <p:spPr>
          <a:xfrm>
            <a:off x="3169920" y="268288"/>
            <a:ext cx="5686743" cy="357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de-DE" sz="6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传道书 </a:t>
            </a:r>
            <a:r>
              <a:rPr lang="de-DE" altLang="zh-CN" sz="6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Prediger </a:t>
            </a:r>
          </a:p>
          <a:p>
            <a:pPr algn="ctr">
              <a:lnSpc>
                <a:spcPct val="130000"/>
              </a:lnSpc>
            </a:pPr>
            <a:r>
              <a:rPr lang="de-DE" altLang="zh-CN" sz="6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3:1-5</a:t>
            </a:r>
            <a:endParaRPr lang="zh-CN" altLang="en-US" sz="6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BFE1A0-756C-280A-643B-7E51BE6C389A}"/>
              </a:ext>
            </a:extLst>
          </p:cNvPr>
          <p:cNvSpPr txBox="1"/>
          <p:nvPr/>
        </p:nvSpPr>
        <p:spPr>
          <a:xfrm rot="16200000">
            <a:off x="887598" y="1276383"/>
            <a:ext cx="2628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Bibeltextlesung</a:t>
            </a:r>
          </a:p>
        </p:txBody>
      </p:sp>
      <p:pic>
        <p:nvPicPr>
          <p:cNvPr id="4" name="Grafik 3" descr="Ein Bild, das Boden, Tisch, sitzend, aus Holz enthält.&#10;&#10;Automatisch generierte Beschreibung">
            <a:extLst>
              <a:ext uri="{FF2B5EF4-FFF2-40B4-BE49-F238E27FC236}">
                <a16:creationId xmlns:a16="http://schemas.microsoft.com/office/drawing/2014/main" id="{ACC5E195-F95C-9B22-8BA8-F13BD0E07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8012"/>
            <a:ext cx="2416756" cy="199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72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ctrTitle" idx="4294967295"/>
          </p:nvPr>
        </p:nvSpPr>
        <p:spPr>
          <a:xfrm>
            <a:off x="1393585" y="1160318"/>
            <a:ext cx="755650" cy="1512887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zh-CN" altLang="en-US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証</a:t>
            </a:r>
            <a:br>
              <a:rPr lang="en-US" altLang="zh-CN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</a:b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道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</a:endParaRPr>
          </a:p>
        </p:txBody>
      </p:sp>
      <p:sp>
        <p:nvSpPr>
          <p:cNvPr id="25603" name="Textfeld 11"/>
          <p:cNvSpPr txBox="1">
            <a:spLocks noChangeArrowheads="1"/>
          </p:cNvSpPr>
          <p:nvPr/>
        </p:nvSpPr>
        <p:spPr bwMode="auto">
          <a:xfrm>
            <a:off x="2413416" y="762417"/>
            <a:ext cx="7404759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de-DE" sz="45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神呼召摩西</a:t>
            </a:r>
          </a:p>
          <a:p>
            <a:pPr algn="ctr"/>
            <a:endParaRPr lang="de-DE" altLang="zh-CN" sz="45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CN" altLang="de-DE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出埃及记三</a:t>
            </a:r>
            <a:r>
              <a:rPr lang="de-DE" altLang="zh-CN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1-12</a:t>
            </a:r>
          </a:p>
          <a:p>
            <a:pPr algn="ctr"/>
            <a:endParaRPr lang="de-DE" altLang="zh-CN" sz="3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CN" altLang="de-DE" sz="3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讲员：</a:t>
            </a:r>
            <a:r>
              <a:rPr lang="zh-CN" altLang="en-US" sz="3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李全凯牧师</a:t>
            </a:r>
            <a:endParaRPr lang="zh-CN" altLang="de-DE" sz="3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5604" name="Grafik 5" descr="kreuz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3565"/>
            <a:ext cx="2413416" cy="197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D67E0E4E-F724-E1DD-8934-FEB50327BAF7}"/>
              </a:ext>
            </a:extLst>
          </p:cNvPr>
          <p:cNvSpPr txBox="1"/>
          <p:nvPr/>
        </p:nvSpPr>
        <p:spPr>
          <a:xfrm rot="16200000">
            <a:off x="825142" y="1218999"/>
            <a:ext cx="2738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Predigt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ctrTitle" idx="4294967295"/>
          </p:nvPr>
        </p:nvSpPr>
        <p:spPr>
          <a:xfrm>
            <a:off x="1412480" y="1166697"/>
            <a:ext cx="755650" cy="1512887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</a:rPr>
              <a:t>見証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</a:endParaRPr>
          </a:p>
        </p:txBody>
      </p:sp>
      <p:sp>
        <p:nvSpPr>
          <p:cNvPr id="25603" name="Textfeld 11"/>
          <p:cNvSpPr txBox="1">
            <a:spLocks noChangeArrowheads="1"/>
          </p:cNvSpPr>
          <p:nvPr/>
        </p:nvSpPr>
        <p:spPr bwMode="auto">
          <a:xfrm>
            <a:off x="2413416" y="762417"/>
            <a:ext cx="7404759" cy="28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de-DE" sz="45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神呼召</a:t>
            </a:r>
          </a:p>
          <a:p>
            <a:pPr algn="ctr"/>
            <a:endParaRPr lang="de-DE" altLang="zh-CN" sz="45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CN" altLang="de-DE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出埃及记三</a:t>
            </a:r>
            <a:r>
              <a:rPr lang="de-DE" altLang="zh-CN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1-12</a:t>
            </a:r>
          </a:p>
          <a:p>
            <a:pPr algn="ctr"/>
            <a:endParaRPr lang="de-DE" altLang="zh-CN" sz="3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CN" altLang="de-DE" sz="3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讲员：</a:t>
            </a:r>
            <a:r>
              <a:rPr lang="de-DE" altLang="zh-CN" sz="3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XXX</a:t>
            </a:r>
            <a:r>
              <a:rPr lang="zh-CN" altLang="de-DE" sz="3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弟兄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7E0E4E-F724-E1DD-8934-FEB50327BAF7}"/>
              </a:ext>
            </a:extLst>
          </p:cNvPr>
          <p:cNvSpPr txBox="1"/>
          <p:nvPr/>
        </p:nvSpPr>
        <p:spPr>
          <a:xfrm rot="16200000">
            <a:off x="829880" y="1203345"/>
            <a:ext cx="2738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Zeugnis</a:t>
            </a:r>
          </a:p>
        </p:txBody>
      </p:sp>
      <p:pic>
        <p:nvPicPr>
          <p:cNvPr id="1026" name="Picture 2" descr="以斯拉專欄】透過日常生活來見證神">
            <a:extLst>
              <a:ext uri="{FF2B5EF4-FFF2-40B4-BE49-F238E27FC236}">
                <a16:creationId xmlns:a16="http://schemas.microsoft.com/office/drawing/2014/main" id="{8CD94FAC-1A54-0689-BBAE-9CE28F4C4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4" r="28234"/>
          <a:stretch/>
        </p:blipFill>
        <p:spPr bwMode="auto">
          <a:xfrm>
            <a:off x="1" y="3162499"/>
            <a:ext cx="2406316" cy="19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383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 txBox="1">
            <a:spLocks/>
          </p:cNvSpPr>
          <p:nvPr/>
        </p:nvSpPr>
        <p:spPr bwMode="auto">
          <a:xfrm>
            <a:off x="3417824" y="1806511"/>
            <a:ext cx="5273907" cy="107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de-DE" sz="6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主你是我力量</a:t>
            </a:r>
            <a:endParaRPr lang="de-DE" altLang="zh-CN" sz="60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1389465" y="1158850"/>
            <a:ext cx="1350169" cy="151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  <a:cs typeface="+mj-cs"/>
              </a:rPr>
              <a:t>回</a:t>
            </a:r>
            <a:endParaRPr lang="de-DE" altLang="zh-CN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  <a:cs typeface="+mj-cs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de-DE" sz="4050" dirty="0">
                <a:solidFill>
                  <a:schemeClr val="bg1"/>
                </a:solidFill>
                <a:latin typeface="中国龙豪行书" panose="02010609000101010101" pitchFamily="49" charset="-120"/>
                <a:ea typeface="中国龙豪行书" panose="02010609000101010101" pitchFamily="49" charset="-120"/>
                <a:cs typeface="+mj-cs"/>
              </a:rPr>
              <a:t>應</a:t>
            </a:r>
            <a:endParaRPr lang="de-DE" altLang="de-DE" sz="4050" dirty="0">
              <a:solidFill>
                <a:schemeClr val="bg1"/>
              </a:solidFill>
              <a:latin typeface="中国龙豪行书" panose="02010609000101010101" pitchFamily="49" charset="-120"/>
              <a:ea typeface="中国龙豪行书" panose="02010609000101010101" pitchFamily="49" charset="-120"/>
              <a:cs typeface="+mj-cs"/>
            </a:endParaRPr>
          </a:p>
        </p:txBody>
      </p:sp>
      <p:sp>
        <p:nvSpPr>
          <p:cNvPr id="8" name="Abgerundetes Rechteck 5">
            <a:extLst>
              <a:ext uri="{FF2B5EF4-FFF2-40B4-BE49-F238E27FC236}">
                <a16:creationId xmlns:a16="http://schemas.microsoft.com/office/drawing/2014/main" id="{C80A171D-66CA-3445-A40E-FAFE14CC387E}"/>
              </a:ext>
            </a:extLst>
          </p:cNvPr>
          <p:cNvSpPr/>
          <p:nvPr/>
        </p:nvSpPr>
        <p:spPr>
          <a:xfrm>
            <a:off x="0" y="3112293"/>
            <a:ext cx="2409914" cy="457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zh-CN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CFF3B40-BC97-554F-8228-3C810FE47BC2}"/>
              </a:ext>
            </a:extLst>
          </p:cNvPr>
          <p:cNvGrpSpPr/>
          <p:nvPr/>
        </p:nvGrpSpPr>
        <p:grpSpPr>
          <a:xfrm>
            <a:off x="0" y="3158012"/>
            <a:ext cx="2409914" cy="1985488"/>
            <a:chOff x="0" y="3158012"/>
            <a:chExt cx="2409914" cy="198548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A7CB4D0-5FF3-AD4F-9207-2A9E623CB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26984" t="7926" r="6149" b="23957"/>
            <a:stretch/>
          </p:blipFill>
          <p:spPr>
            <a:xfrm flipH="1">
              <a:off x="0" y="3158012"/>
              <a:ext cx="2409914" cy="1985488"/>
            </a:xfrm>
            <a:prstGeom prst="rect">
              <a:avLst/>
            </a:prstGeom>
          </p:spPr>
        </p:pic>
        <p:sp>
          <p:nvSpPr>
            <p:cNvPr id="10" name="Freihandform 7">
              <a:extLst>
                <a:ext uri="{FF2B5EF4-FFF2-40B4-BE49-F238E27FC236}">
                  <a16:creationId xmlns:a16="http://schemas.microsoft.com/office/drawing/2014/main" id="{38ADBD5E-0AEF-9A48-BF9C-49C1EBD98E5C}"/>
                </a:ext>
              </a:extLst>
            </p:cNvPr>
            <p:cNvSpPr/>
            <p:nvPr/>
          </p:nvSpPr>
          <p:spPr>
            <a:xfrm>
              <a:off x="1612900" y="3242027"/>
              <a:ext cx="438150" cy="1596673"/>
            </a:xfrm>
            <a:custGeom>
              <a:avLst/>
              <a:gdLst>
                <a:gd name="connsiteX0" fmla="*/ 0 w 1368152"/>
                <a:gd name="connsiteY0" fmla="*/ 342038 h 4653136"/>
                <a:gd name="connsiteX1" fmla="*/ 342038 w 1368152"/>
                <a:gd name="connsiteY1" fmla="*/ 342038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342038 h 4653136"/>
                <a:gd name="connsiteX0" fmla="*/ 0 w 1368152"/>
                <a:gd name="connsiteY0" fmla="*/ 342038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342038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42038 w 1368152"/>
                <a:gd name="connsiteY10" fmla="*/ 4311098 h 4653136"/>
                <a:gd name="connsiteX11" fmla="*/ 0 w 1368152"/>
                <a:gd name="connsiteY11" fmla="*/ 4311098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4311098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2088232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2088232 h 4653136"/>
                <a:gd name="connsiteX0" fmla="*/ 0 w 1368152"/>
                <a:gd name="connsiteY0" fmla="*/ 2088232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2088232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2736304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2736304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288032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26114 w 1368152"/>
                <a:gd name="connsiteY4" fmla="*/ 342038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342038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4311098 h 4653136"/>
                <a:gd name="connsiteX7" fmla="*/ 1026114 w 1368152"/>
                <a:gd name="connsiteY7" fmla="*/ 4311098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4311098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42038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26114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42038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26114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0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08112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1224136 h 4653136"/>
                <a:gd name="connsiteX1" fmla="*/ 360040 w 1368152"/>
                <a:gd name="connsiteY1" fmla="*/ 1224136 h 4653136"/>
                <a:gd name="connsiteX2" fmla="*/ 360040 w 1368152"/>
                <a:gd name="connsiteY2" fmla="*/ 576064 h 4653136"/>
                <a:gd name="connsiteX3" fmla="*/ 1008112 w 1368152"/>
                <a:gd name="connsiteY3" fmla="*/ 0 h 4653136"/>
                <a:gd name="connsiteX4" fmla="*/ 1008112 w 1368152"/>
                <a:gd name="connsiteY4" fmla="*/ 1224136 h 4653136"/>
                <a:gd name="connsiteX5" fmla="*/ 1368152 w 1368152"/>
                <a:gd name="connsiteY5" fmla="*/ 1224136 h 4653136"/>
                <a:gd name="connsiteX6" fmla="*/ 1368152 w 1368152"/>
                <a:gd name="connsiteY6" fmla="*/ 1728192 h 4653136"/>
                <a:gd name="connsiteX7" fmla="*/ 1008112 w 1368152"/>
                <a:gd name="connsiteY7" fmla="*/ 1728192 h 4653136"/>
                <a:gd name="connsiteX8" fmla="*/ 1008112 w 1368152"/>
                <a:gd name="connsiteY8" fmla="*/ 4653136 h 4653136"/>
                <a:gd name="connsiteX9" fmla="*/ 360040 w 1368152"/>
                <a:gd name="connsiteY9" fmla="*/ 4653136 h 4653136"/>
                <a:gd name="connsiteX10" fmla="*/ 360040 w 1368152"/>
                <a:gd name="connsiteY10" fmla="*/ 1800200 h 4653136"/>
                <a:gd name="connsiteX11" fmla="*/ 0 w 1368152"/>
                <a:gd name="connsiteY11" fmla="*/ 1800200 h 4653136"/>
                <a:gd name="connsiteX12" fmla="*/ 0 w 1368152"/>
                <a:gd name="connsiteY12" fmla="*/ 1224136 h 4653136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152128 h 4077072"/>
                <a:gd name="connsiteX7" fmla="*/ 1008112 w 1368152"/>
                <a:gd name="connsiteY7" fmla="*/ 1152128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152128 h 4077072"/>
                <a:gd name="connsiteX7" fmla="*/ 1008112 w 1368152"/>
                <a:gd name="connsiteY7" fmla="*/ 1224136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4077072"/>
                <a:gd name="connsiteX1" fmla="*/ 360040 w 1368152"/>
                <a:gd name="connsiteY1" fmla="*/ 648072 h 4077072"/>
                <a:gd name="connsiteX2" fmla="*/ 360040 w 1368152"/>
                <a:gd name="connsiteY2" fmla="*/ 0 h 4077072"/>
                <a:gd name="connsiteX3" fmla="*/ 1008112 w 1368152"/>
                <a:gd name="connsiteY3" fmla="*/ 0 h 4077072"/>
                <a:gd name="connsiteX4" fmla="*/ 1008112 w 1368152"/>
                <a:gd name="connsiteY4" fmla="*/ 648072 h 4077072"/>
                <a:gd name="connsiteX5" fmla="*/ 1368152 w 1368152"/>
                <a:gd name="connsiteY5" fmla="*/ 648072 h 4077072"/>
                <a:gd name="connsiteX6" fmla="*/ 1368152 w 1368152"/>
                <a:gd name="connsiteY6" fmla="*/ 1224136 h 4077072"/>
                <a:gd name="connsiteX7" fmla="*/ 1008112 w 1368152"/>
                <a:gd name="connsiteY7" fmla="*/ 1224136 h 4077072"/>
                <a:gd name="connsiteX8" fmla="*/ 1008112 w 1368152"/>
                <a:gd name="connsiteY8" fmla="*/ 4077072 h 4077072"/>
                <a:gd name="connsiteX9" fmla="*/ 360040 w 1368152"/>
                <a:gd name="connsiteY9" fmla="*/ 4077072 h 4077072"/>
                <a:gd name="connsiteX10" fmla="*/ 360040 w 1368152"/>
                <a:gd name="connsiteY10" fmla="*/ 1224136 h 4077072"/>
                <a:gd name="connsiteX11" fmla="*/ 0 w 1368152"/>
                <a:gd name="connsiteY11" fmla="*/ 1224136 h 4077072"/>
                <a:gd name="connsiteX12" fmla="*/ 0 w 1368152"/>
                <a:gd name="connsiteY12" fmla="*/ 648072 h 4077072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08112 w 1368152"/>
                <a:gd name="connsiteY8" fmla="*/ 4077072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4623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32191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96575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  <a:gd name="connsiteX0" fmla="*/ 0 w 1368152"/>
                <a:gd name="connsiteY0" fmla="*/ 648072 h 7404259"/>
                <a:gd name="connsiteX1" fmla="*/ 360040 w 1368152"/>
                <a:gd name="connsiteY1" fmla="*/ 648072 h 7404259"/>
                <a:gd name="connsiteX2" fmla="*/ 360040 w 1368152"/>
                <a:gd name="connsiteY2" fmla="*/ 0 h 7404259"/>
                <a:gd name="connsiteX3" fmla="*/ 1008112 w 1368152"/>
                <a:gd name="connsiteY3" fmla="*/ 0 h 7404259"/>
                <a:gd name="connsiteX4" fmla="*/ 1008112 w 1368152"/>
                <a:gd name="connsiteY4" fmla="*/ 648072 h 7404259"/>
                <a:gd name="connsiteX5" fmla="*/ 1368152 w 1368152"/>
                <a:gd name="connsiteY5" fmla="*/ 648072 h 7404259"/>
                <a:gd name="connsiteX6" fmla="*/ 1368152 w 1368152"/>
                <a:gd name="connsiteY6" fmla="*/ 1224136 h 7404259"/>
                <a:gd name="connsiteX7" fmla="*/ 1008112 w 1368152"/>
                <a:gd name="connsiteY7" fmla="*/ 1224136 h 7404259"/>
                <a:gd name="connsiteX8" fmla="*/ 1046234 w 1368152"/>
                <a:gd name="connsiteY8" fmla="*/ 7404259 h 7404259"/>
                <a:gd name="connsiteX9" fmla="*/ 402398 w 1368152"/>
                <a:gd name="connsiteY9" fmla="*/ 7404259 h 7404259"/>
                <a:gd name="connsiteX10" fmla="*/ 360040 w 1368152"/>
                <a:gd name="connsiteY10" fmla="*/ 1224136 h 7404259"/>
                <a:gd name="connsiteX11" fmla="*/ 0 w 1368152"/>
                <a:gd name="connsiteY11" fmla="*/ 1224136 h 7404259"/>
                <a:gd name="connsiteX12" fmla="*/ 0 w 1368152"/>
                <a:gd name="connsiteY12" fmla="*/ 648072 h 740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8152" h="7404259">
                  <a:moveTo>
                    <a:pt x="0" y="648072"/>
                  </a:moveTo>
                  <a:lnTo>
                    <a:pt x="360040" y="648072"/>
                  </a:lnTo>
                  <a:lnTo>
                    <a:pt x="360040" y="0"/>
                  </a:lnTo>
                  <a:lnTo>
                    <a:pt x="1008112" y="0"/>
                  </a:lnTo>
                  <a:lnTo>
                    <a:pt x="1008112" y="648072"/>
                  </a:lnTo>
                  <a:lnTo>
                    <a:pt x="1368152" y="648072"/>
                  </a:lnTo>
                  <a:lnTo>
                    <a:pt x="1368152" y="1224136"/>
                  </a:lnTo>
                  <a:lnTo>
                    <a:pt x="1008112" y="1224136"/>
                  </a:lnTo>
                  <a:lnTo>
                    <a:pt x="1046234" y="7404259"/>
                  </a:lnTo>
                  <a:lnTo>
                    <a:pt x="402398" y="7404259"/>
                  </a:lnTo>
                  <a:lnTo>
                    <a:pt x="360040" y="1224136"/>
                  </a:lnTo>
                  <a:lnTo>
                    <a:pt x="0" y="1224136"/>
                  </a:lnTo>
                  <a:lnTo>
                    <a:pt x="0" y="648072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altLang="zh-CN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E0CB5B22-74B5-5DEF-3FCB-225F54D96B84}"/>
              </a:ext>
            </a:extLst>
          </p:cNvPr>
          <p:cNvSpPr txBox="1"/>
          <p:nvPr/>
        </p:nvSpPr>
        <p:spPr>
          <a:xfrm rot="16200000">
            <a:off x="879711" y="1273544"/>
            <a:ext cx="2634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Lobpreis</a:t>
            </a:r>
          </a:p>
        </p:txBody>
      </p:sp>
    </p:spTree>
    <p:extLst>
      <p:ext uri="{BB962C8B-B14F-4D97-AF65-F5344CB8AC3E}">
        <p14:creationId xmlns:p14="http://schemas.microsoft.com/office/powerpoint/2010/main" val="96979795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779</Words>
  <Application>Microsoft Office PowerPoint</Application>
  <PresentationFormat>Bildschirmpräsentation (16:9)</PresentationFormat>
  <Paragraphs>133</Paragraphs>
  <Slides>20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9" baseType="lpstr">
      <vt:lpstr>Helvetica Neue</vt:lpstr>
      <vt:lpstr>Microsoft YaHei UI</vt:lpstr>
      <vt:lpstr>中国龙豪行书</vt:lpstr>
      <vt:lpstr>Microsoft YaHei</vt:lpstr>
      <vt:lpstr>Microsoft YaHei</vt:lpstr>
      <vt:lpstr>金梅新毛行國際碼</vt:lpstr>
      <vt:lpstr>Arial</vt:lpstr>
      <vt:lpstr>Calibri</vt:lpstr>
      <vt:lpstr>Larissa-Design</vt:lpstr>
      <vt:lpstr>親愛的弟兄姊妹和朋友們, 歡迎你們參加我們教會的主日崇拜! 請安靜預備自己的心, 不要隨意走動, 將手機靜音, 并請線上的弟兄姊妹關掉各自的麥克風和視頻.</vt:lpstr>
      <vt:lpstr>主日崇拜</vt:lpstr>
      <vt:lpstr>PowerPoint-Präsentation</vt:lpstr>
      <vt:lpstr>PowerPoint-Präsentation</vt:lpstr>
      <vt:lpstr>PowerPoint-Präsentation</vt:lpstr>
      <vt:lpstr>PowerPoint-Präsentation</vt:lpstr>
      <vt:lpstr>証 道</vt:lpstr>
      <vt:lpstr>見証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教 會 事 項</vt:lpstr>
      <vt:lpstr>祝 福 禱 告</vt:lpstr>
      <vt:lpstr>平 安 散 會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亲爱的朋友，欢迎你来到我们的教会，请安静就座预备自己的心，并把手机关掉或调成静音。请勿将杯子和饮食带进会场。</dc:title>
  <dc:creator>arc2</dc:creator>
  <cp:lastModifiedBy>Yu Luo</cp:lastModifiedBy>
  <cp:revision>221</cp:revision>
  <dcterms:modified xsi:type="dcterms:W3CDTF">2023-05-05T21:12:49Z</dcterms:modified>
</cp:coreProperties>
</file>